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57"/>
  </p:notesMasterIdLst>
  <p:sldIdLst>
    <p:sldId id="256" r:id="rId3"/>
    <p:sldId id="257" r:id="rId4"/>
    <p:sldId id="262" r:id="rId5"/>
    <p:sldId id="261" r:id="rId6"/>
    <p:sldId id="260" r:id="rId7"/>
    <p:sldId id="259" r:id="rId8"/>
    <p:sldId id="264" r:id="rId9"/>
    <p:sldId id="280" r:id="rId10"/>
    <p:sldId id="285" r:id="rId11"/>
    <p:sldId id="258" r:id="rId12"/>
    <p:sldId id="263" r:id="rId13"/>
    <p:sldId id="265" r:id="rId14"/>
    <p:sldId id="266" r:id="rId15"/>
    <p:sldId id="276" r:id="rId16"/>
    <p:sldId id="267" r:id="rId17"/>
    <p:sldId id="268" r:id="rId18"/>
    <p:sldId id="269" r:id="rId19"/>
    <p:sldId id="270" r:id="rId20"/>
    <p:sldId id="271" r:id="rId21"/>
    <p:sldId id="272" r:id="rId22"/>
    <p:sldId id="273" r:id="rId23"/>
    <p:sldId id="274" r:id="rId24"/>
    <p:sldId id="275" r:id="rId25"/>
    <p:sldId id="277" r:id="rId26"/>
    <p:sldId id="278" r:id="rId27"/>
    <p:sldId id="279" r:id="rId28"/>
    <p:sldId id="281" r:id="rId29"/>
    <p:sldId id="282" r:id="rId30"/>
    <p:sldId id="283" r:id="rId31"/>
    <p:sldId id="284"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Lst>
  <p:sldSz cx="9144000" cy="5143500" type="screen16x9"/>
  <p:notesSz cx="6858000" cy="9144000"/>
  <p:embeddedFontLst>
    <p:embeddedFont>
      <p:font typeface="Amatic SC" panose="020B0604020202020204" charset="-79"/>
      <p:regular r:id="rId58"/>
      <p:bold r:id="rId59"/>
    </p:embeddedFont>
    <p:embeddedFont>
      <p:font typeface="Anaheim" panose="020B0604020202020204" charset="0"/>
      <p:regular r:id="rId60"/>
    </p:embeddedFont>
    <p:embeddedFont>
      <p:font typeface="Calibri" panose="020F0502020204030204" pitchFamily="34" charset="0"/>
      <p:regular r:id="rId61"/>
      <p:bold r:id="rId62"/>
      <p:italic r:id="rId63"/>
      <p:boldItalic r:id="rId64"/>
    </p:embeddedFont>
    <p:embeddedFont>
      <p:font typeface="DM Sans" panose="020B0604020202020204" charset="0"/>
      <p:regular r:id="rId65"/>
      <p:bold r:id="rId66"/>
      <p:italic r:id="rId67"/>
      <p:boldItalic r:id="rId68"/>
    </p:embeddedFont>
    <p:embeddedFont>
      <p:font typeface="Inter Tight" panose="020B0604020202020204" charset="0"/>
      <p:regular r:id="rId69"/>
      <p:bold r:id="rId70"/>
      <p:italic r:id="rId71"/>
      <p:boldItalic r:id="rId72"/>
    </p:embeddedFont>
    <p:embeddedFont>
      <p:font typeface="Inter Tight ExtraBold" panose="020B0604020202020204" charset="0"/>
      <p:bold r:id="rId73"/>
      <p:boldItalic r:id="rId74"/>
    </p:embeddedFont>
    <p:embeddedFont>
      <p:font typeface="Proxima Nova" panose="020B0604020202020204" charset="0"/>
      <p:regular r:id="rId75"/>
      <p:bold r:id="rId76"/>
      <p:italic r:id="rId77"/>
      <p:boldItalic r:id="rId78"/>
    </p:embeddedFont>
    <p:embeddedFont>
      <p:font typeface="Proxima Nova Semibold" panose="020B0604020202020204" charset="0"/>
      <p:regular r:id="rId79"/>
      <p:bold r:id="rId80"/>
      <p:boldItalic r:id="rId81"/>
    </p:embeddedFont>
    <p:embeddedFont>
      <p:font typeface="Roboto Medium" panose="020B0604020202020204" charset="0"/>
      <p:regular r:id="rId82"/>
      <p:bold r:id="rId83"/>
      <p:italic r:id="rId84"/>
      <p:boldItalic r:id="rId85"/>
    </p:embeddedFont>
    <p:embeddedFont>
      <p:font typeface="Sen" panose="020B0604020202020204" charset="0"/>
      <p:regular r:id="rId86"/>
      <p:bold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514EAE-A4E8-41DF-BBF0-998E96078D3D}">
  <a:tblStyle styleId="{45514EAE-A4E8-41DF-BBF0-998E96078D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08E4C48-9EEA-4299-BCFC-E41E5A47C56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2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font" Target="fonts/font27.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font" Target="fonts/font2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font" Target="fonts/font2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 Id="rId87" Type="http://schemas.openxmlformats.org/officeDocument/2006/relationships/font" Target="fonts/font30.fntdata"/><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b31aa0eb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b31aa0eb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b31aa0ebd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b31aa0ebd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b32fcd1e9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b32fcd1e9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b32fcd1e9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b32fcd1e9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b32fcd1e9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b32fcd1e9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b32fcd1e98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b32fcd1e9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b32fcd1e98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b32fcd1e9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b32fcd1e9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b32fcd1e9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b32fcd1e98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b32fcd1e9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b32fcd1e9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b32fcd1e9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b32fcd1e9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b32fcd1e9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b31aa0ebd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b31aa0ebd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b32fcd1e98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b32fcd1e9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b32fcd1e98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b32fcd1e9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b32fcd1e9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b32fcd1e9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b32fcd1e98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b32fcd1e9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b32fcd1e98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b32fcd1e9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b32fcd1e98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b32fcd1e98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b32fcd1e98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b32fcd1e9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b32fcd1e98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b32fcd1e98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b32fcd1e98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b32fcd1e9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b32fcd1e98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2b32fcd1e98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b32fcd1e9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b32fcd1e9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b32fcd1e98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2b32fcd1e9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b32fcd1e98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2b32fcd1e98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b32fcd1e98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2b32fcd1e98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b32fcd1e98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b32fcd1e9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b32fcd1e98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2b32fcd1e98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b32fcd1e98_0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2b32fcd1e98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8eb01e228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28eb01e228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28eb01e228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28eb01e228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b37b615bbe_0_8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b37b615bbe_0_8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b37b615bbe_0_8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2b37b615bbe_0_8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b32fcd1e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b32fcd1e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b37b615bbe_0_8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2b37b615bbe_0_8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b37b615bbe_0_8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b37b615bbe_0_8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b37b615bbe_0_8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2b37b615bbe_0_8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2b37b615bbe_0_9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b37b615bbe_0_9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6"/>
        <p:cNvGrpSpPr/>
        <p:nvPr/>
      </p:nvGrpSpPr>
      <p:grpSpPr>
        <a:xfrm>
          <a:off x="0" y="0"/>
          <a:ext cx="0" cy="0"/>
          <a:chOff x="0" y="0"/>
          <a:chExt cx="0" cy="0"/>
        </a:xfrm>
      </p:grpSpPr>
      <p:sp>
        <p:nvSpPr>
          <p:cNvPr id="3477" name="Google Shape;3477;g2b37b615bbe_0_11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8" name="Google Shape;3478;g2b37b615bbe_0_1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5"/>
        <p:cNvGrpSpPr/>
        <p:nvPr/>
      </p:nvGrpSpPr>
      <p:grpSpPr>
        <a:xfrm>
          <a:off x="0" y="0"/>
          <a:ext cx="0" cy="0"/>
          <a:chOff x="0" y="0"/>
          <a:chExt cx="0" cy="0"/>
        </a:xfrm>
      </p:grpSpPr>
      <p:sp>
        <p:nvSpPr>
          <p:cNvPr id="3896" name="Google Shape;3896;g2b37b615bbe_0_11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7" name="Google Shape;3897;g2b37b615bbe_0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5"/>
        <p:cNvGrpSpPr/>
        <p:nvPr/>
      </p:nvGrpSpPr>
      <p:grpSpPr>
        <a:xfrm>
          <a:off x="0" y="0"/>
          <a:ext cx="0" cy="0"/>
          <a:chOff x="0" y="0"/>
          <a:chExt cx="0" cy="0"/>
        </a:xfrm>
      </p:grpSpPr>
      <p:sp>
        <p:nvSpPr>
          <p:cNvPr id="4066" name="Google Shape;4066;g2b37b615bbe_0_11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7" name="Google Shape;4067;g2b37b615bbe_0_1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0"/>
        <p:cNvGrpSpPr/>
        <p:nvPr/>
      </p:nvGrpSpPr>
      <p:grpSpPr>
        <a:xfrm>
          <a:off x="0" y="0"/>
          <a:ext cx="0" cy="0"/>
          <a:chOff x="0" y="0"/>
          <a:chExt cx="0" cy="0"/>
        </a:xfrm>
      </p:grpSpPr>
      <p:sp>
        <p:nvSpPr>
          <p:cNvPr id="4471" name="Google Shape;4471;g2b37b615bbe_0_12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2" name="Google Shape;4472;g2b37b615bbe_0_12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0"/>
        <p:cNvGrpSpPr/>
        <p:nvPr/>
      </p:nvGrpSpPr>
      <p:grpSpPr>
        <a:xfrm>
          <a:off x="0" y="0"/>
          <a:ext cx="0" cy="0"/>
          <a:chOff x="0" y="0"/>
          <a:chExt cx="0" cy="0"/>
        </a:xfrm>
      </p:grpSpPr>
      <p:sp>
        <p:nvSpPr>
          <p:cNvPr id="4851" name="Google Shape;4851;g2b37b615bbe_0_12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2" name="Google Shape;4852;g2b37b615bbe_0_12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6"/>
        <p:cNvGrpSpPr/>
        <p:nvPr/>
      </p:nvGrpSpPr>
      <p:grpSpPr>
        <a:xfrm>
          <a:off x="0" y="0"/>
          <a:ext cx="0" cy="0"/>
          <a:chOff x="0" y="0"/>
          <a:chExt cx="0" cy="0"/>
        </a:xfrm>
      </p:grpSpPr>
      <p:sp>
        <p:nvSpPr>
          <p:cNvPr id="5277" name="Google Shape;5277;g2b37b615bbe_0_13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8" name="Google Shape;5278;g2b37b615bbe_0_13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b31aa0ebd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b31aa0ebd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7"/>
        <p:cNvGrpSpPr/>
        <p:nvPr/>
      </p:nvGrpSpPr>
      <p:grpSpPr>
        <a:xfrm>
          <a:off x="0" y="0"/>
          <a:ext cx="0" cy="0"/>
          <a:chOff x="0" y="0"/>
          <a:chExt cx="0" cy="0"/>
        </a:xfrm>
      </p:grpSpPr>
      <p:sp>
        <p:nvSpPr>
          <p:cNvPr id="5638" name="Google Shape;5638;g2b37b615bbe_0_13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9" name="Google Shape;5639;g2b37b615bbe_0_13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7"/>
        <p:cNvGrpSpPr/>
        <p:nvPr/>
      </p:nvGrpSpPr>
      <p:grpSpPr>
        <a:xfrm>
          <a:off x="0" y="0"/>
          <a:ext cx="0" cy="0"/>
          <a:chOff x="0" y="0"/>
          <a:chExt cx="0" cy="0"/>
        </a:xfrm>
      </p:grpSpPr>
      <p:sp>
        <p:nvSpPr>
          <p:cNvPr id="6148" name="Google Shape;6148;g2b37b615bbe_0_13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9" name="Google Shape;6149;g2b37b615bbe_0_13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7"/>
        <p:cNvGrpSpPr/>
        <p:nvPr/>
      </p:nvGrpSpPr>
      <p:grpSpPr>
        <a:xfrm>
          <a:off x="0" y="0"/>
          <a:ext cx="0" cy="0"/>
          <a:chOff x="0" y="0"/>
          <a:chExt cx="0" cy="0"/>
        </a:xfrm>
      </p:grpSpPr>
      <p:sp>
        <p:nvSpPr>
          <p:cNvPr id="6768" name="Google Shape;6768;g2b37b615bbe_0_14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9" name="Google Shape;6769;g2b37b615bbe_0_14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1"/>
        <p:cNvGrpSpPr/>
        <p:nvPr/>
      </p:nvGrpSpPr>
      <p:grpSpPr>
        <a:xfrm>
          <a:off x="0" y="0"/>
          <a:ext cx="0" cy="0"/>
          <a:chOff x="0" y="0"/>
          <a:chExt cx="0" cy="0"/>
        </a:xfrm>
      </p:grpSpPr>
      <p:sp>
        <p:nvSpPr>
          <p:cNvPr id="7362" name="Google Shape;7362;g2b37b615bbe_0_15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3" name="Google Shape;7363;g2b37b615bbe_0_15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2"/>
        <p:cNvGrpSpPr/>
        <p:nvPr/>
      </p:nvGrpSpPr>
      <p:grpSpPr>
        <a:xfrm>
          <a:off x="0" y="0"/>
          <a:ext cx="0" cy="0"/>
          <a:chOff x="0" y="0"/>
          <a:chExt cx="0" cy="0"/>
        </a:xfrm>
      </p:grpSpPr>
      <p:sp>
        <p:nvSpPr>
          <p:cNvPr id="7683" name="Google Shape;7683;g2b37b615bbe_0_15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4" name="Google Shape;7684;g2b37b615bbe_0_15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b31aa0ebd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b31aa0ebd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b32fcd1e9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b32fcd1e9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b32fcd1e9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2b32fcd1e9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b32fcd1e98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b32fcd1e98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bit.ly/2TyoMsr" TargetMode="External"/><Relationship Id="rId7" Type="http://schemas.openxmlformats.org/officeDocument/2006/relationships/image" Target="../media/image4.png"/><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61500" y="900850"/>
            <a:ext cx="4821000" cy="2446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161500" y="3517300"/>
            <a:ext cx="48210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5400000">
            <a:off x="269788" y="4334212"/>
            <a:ext cx="542875" cy="1082450"/>
          </a:xfrm>
          <a:prstGeom prst="rect">
            <a:avLst/>
          </a:prstGeom>
          <a:noFill/>
          <a:ln>
            <a:noFill/>
          </a:ln>
        </p:spPr>
      </p:pic>
      <p:grpSp>
        <p:nvGrpSpPr>
          <p:cNvPr id="12" name="Google Shape;12;p2"/>
          <p:cNvGrpSpPr/>
          <p:nvPr/>
        </p:nvGrpSpPr>
        <p:grpSpPr>
          <a:xfrm>
            <a:off x="-548800" y="-633041"/>
            <a:ext cx="10290925" cy="4275465"/>
            <a:chOff x="-548800" y="-633041"/>
            <a:chExt cx="10290925" cy="4275465"/>
          </a:xfrm>
        </p:grpSpPr>
        <p:pic>
          <p:nvPicPr>
            <p:cNvPr id="13" name="Google Shape;13;p2"/>
            <p:cNvPicPr preferRelativeResize="0"/>
            <p:nvPr/>
          </p:nvPicPr>
          <p:blipFill>
            <a:blip r:embed="rId3">
              <a:alphaModFix/>
            </a:blip>
            <a:stretch>
              <a:fillRect/>
            </a:stretch>
          </p:blipFill>
          <p:spPr>
            <a:xfrm>
              <a:off x="-548800" y="2691636"/>
              <a:ext cx="952850" cy="950788"/>
            </a:xfrm>
            <a:prstGeom prst="rect">
              <a:avLst/>
            </a:prstGeom>
            <a:noFill/>
            <a:ln>
              <a:noFill/>
            </a:ln>
          </p:spPr>
        </p:pic>
        <p:pic>
          <p:nvPicPr>
            <p:cNvPr id="14" name="Google Shape;14;p2"/>
            <p:cNvPicPr preferRelativeResize="0"/>
            <p:nvPr/>
          </p:nvPicPr>
          <p:blipFill>
            <a:blip r:embed="rId3">
              <a:alphaModFix/>
            </a:blip>
            <a:stretch>
              <a:fillRect/>
            </a:stretch>
          </p:blipFill>
          <p:spPr>
            <a:xfrm>
              <a:off x="8034900" y="-633041"/>
              <a:ext cx="1707224" cy="1703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1284000" y="1057549"/>
            <a:ext cx="6576000" cy="1716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8" name="Google Shape;68;p11"/>
          <p:cNvSpPr txBox="1">
            <a:spLocks noGrp="1"/>
          </p:cNvSpPr>
          <p:nvPr>
            <p:ph type="subTitle" idx="1"/>
          </p:nvPr>
        </p:nvSpPr>
        <p:spPr>
          <a:xfrm>
            <a:off x="1284000" y="2928887"/>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9" name="Google Shape;69;p11"/>
          <p:cNvPicPr preferRelativeResize="0"/>
          <p:nvPr/>
        </p:nvPicPr>
        <p:blipFill>
          <a:blip r:embed="rId2">
            <a:alphaModFix/>
          </a:blip>
          <a:stretch>
            <a:fillRect/>
          </a:stretch>
        </p:blipFill>
        <p:spPr>
          <a:xfrm rot="4993049" flipH="1">
            <a:off x="54873" y="3773907"/>
            <a:ext cx="1433530" cy="1176709"/>
          </a:xfrm>
          <a:prstGeom prst="rect">
            <a:avLst/>
          </a:prstGeom>
          <a:noFill/>
          <a:ln>
            <a:noFill/>
          </a:ln>
        </p:spPr>
      </p:pic>
      <p:pic>
        <p:nvPicPr>
          <p:cNvPr id="70" name="Google Shape;70;p11"/>
          <p:cNvPicPr preferRelativeResize="0"/>
          <p:nvPr/>
        </p:nvPicPr>
        <p:blipFill>
          <a:blip r:embed="rId3">
            <a:alphaModFix/>
          </a:blip>
          <a:stretch>
            <a:fillRect/>
          </a:stretch>
        </p:blipFill>
        <p:spPr>
          <a:xfrm rot="10172206">
            <a:off x="6528185" y="2955854"/>
            <a:ext cx="3742325" cy="2396602"/>
          </a:xfrm>
          <a:prstGeom prst="rect">
            <a:avLst/>
          </a:prstGeom>
          <a:noFill/>
          <a:ln>
            <a:noFill/>
          </a:ln>
        </p:spPr>
      </p:pic>
      <p:pic>
        <p:nvPicPr>
          <p:cNvPr id="71" name="Google Shape;71;p11"/>
          <p:cNvPicPr preferRelativeResize="0"/>
          <p:nvPr/>
        </p:nvPicPr>
        <p:blipFill>
          <a:blip r:embed="rId3">
            <a:alphaModFix/>
          </a:blip>
          <a:stretch>
            <a:fillRect/>
          </a:stretch>
        </p:blipFill>
        <p:spPr>
          <a:xfrm rot="9171832">
            <a:off x="-1451141" y="-482171"/>
            <a:ext cx="3742327" cy="239660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13"/>
          <p:cNvSpPr txBox="1">
            <a:spLocks noGrp="1"/>
          </p:cNvSpPr>
          <p:nvPr>
            <p:ph type="subTitle" idx="1"/>
          </p:nvPr>
        </p:nvSpPr>
        <p:spPr>
          <a:xfrm>
            <a:off x="1672799" y="1621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2"/>
          </p:nvPr>
        </p:nvSpPr>
        <p:spPr>
          <a:xfrm>
            <a:off x="1672799" y="27882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5870349" y="1621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4"/>
          </p:nvPr>
        </p:nvSpPr>
        <p:spPr>
          <a:xfrm>
            <a:off x="5870349" y="27882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1672799" y="39550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6"/>
          </p:nvPr>
        </p:nvSpPr>
        <p:spPr>
          <a:xfrm>
            <a:off x="5870349" y="39550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7" hasCustomPrompt="1"/>
          </p:nvPr>
        </p:nvSpPr>
        <p:spPr>
          <a:xfrm>
            <a:off x="968150" y="1250000"/>
            <a:ext cx="704700" cy="484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8" hasCustomPrompt="1"/>
          </p:nvPr>
        </p:nvSpPr>
        <p:spPr>
          <a:xfrm>
            <a:off x="5165650" y="1250000"/>
            <a:ext cx="704700" cy="484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9" hasCustomPrompt="1"/>
          </p:nvPr>
        </p:nvSpPr>
        <p:spPr>
          <a:xfrm>
            <a:off x="968150" y="2404187"/>
            <a:ext cx="704700" cy="484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13" hasCustomPrompt="1"/>
          </p:nvPr>
        </p:nvSpPr>
        <p:spPr>
          <a:xfrm>
            <a:off x="5150650" y="2404177"/>
            <a:ext cx="734700" cy="484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14" hasCustomPrompt="1"/>
          </p:nvPr>
        </p:nvSpPr>
        <p:spPr>
          <a:xfrm>
            <a:off x="968150" y="3618738"/>
            <a:ext cx="704700" cy="484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15" hasCustomPrompt="1"/>
          </p:nvPr>
        </p:nvSpPr>
        <p:spPr>
          <a:xfrm>
            <a:off x="5150650" y="3618738"/>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6"/>
          </p:nvPr>
        </p:nvSpPr>
        <p:spPr>
          <a:xfrm>
            <a:off x="1672799" y="1249995"/>
            <a:ext cx="2305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8" name="Google Shape;88;p13"/>
          <p:cNvSpPr txBox="1">
            <a:spLocks noGrp="1"/>
          </p:cNvSpPr>
          <p:nvPr>
            <p:ph type="subTitle" idx="17"/>
          </p:nvPr>
        </p:nvSpPr>
        <p:spPr>
          <a:xfrm>
            <a:off x="1672799" y="2404187"/>
            <a:ext cx="2305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9" name="Google Shape;89;p13"/>
          <p:cNvSpPr txBox="1">
            <a:spLocks noGrp="1"/>
          </p:cNvSpPr>
          <p:nvPr>
            <p:ph type="subTitle" idx="18"/>
          </p:nvPr>
        </p:nvSpPr>
        <p:spPr>
          <a:xfrm>
            <a:off x="1672799" y="3618738"/>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0" name="Google Shape;90;p13"/>
          <p:cNvSpPr txBox="1">
            <a:spLocks noGrp="1"/>
          </p:cNvSpPr>
          <p:nvPr>
            <p:ph type="subTitle" idx="19"/>
          </p:nvPr>
        </p:nvSpPr>
        <p:spPr>
          <a:xfrm>
            <a:off x="5870349" y="1250000"/>
            <a:ext cx="2305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1" name="Google Shape;91;p13"/>
          <p:cNvSpPr txBox="1">
            <a:spLocks noGrp="1"/>
          </p:cNvSpPr>
          <p:nvPr>
            <p:ph type="subTitle" idx="20"/>
          </p:nvPr>
        </p:nvSpPr>
        <p:spPr>
          <a:xfrm>
            <a:off x="5870349" y="2404177"/>
            <a:ext cx="2305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21"/>
          </p:nvPr>
        </p:nvSpPr>
        <p:spPr>
          <a:xfrm>
            <a:off x="5870349" y="3618738"/>
            <a:ext cx="2305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93" name="Google Shape;93;p13"/>
          <p:cNvPicPr preferRelativeResize="0"/>
          <p:nvPr/>
        </p:nvPicPr>
        <p:blipFill>
          <a:blip r:embed="rId2">
            <a:alphaModFix/>
          </a:blip>
          <a:stretch>
            <a:fillRect/>
          </a:stretch>
        </p:blipFill>
        <p:spPr>
          <a:xfrm>
            <a:off x="-2635825" y="-948925"/>
            <a:ext cx="3160563" cy="3143014"/>
          </a:xfrm>
          <a:prstGeom prst="rect">
            <a:avLst/>
          </a:prstGeom>
          <a:noFill/>
          <a:ln>
            <a:noFill/>
          </a:ln>
        </p:spPr>
      </p:pic>
      <p:pic>
        <p:nvPicPr>
          <p:cNvPr id="94" name="Google Shape;94;p13"/>
          <p:cNvPicPr preferRelativeResize="0"/>
          <p:nvPr/>
        </p:nvPicPr>
        <p:blipFill>
          <a:blip r:embed="rId2">
            <a:alphaModFix/>
          </a:blip>
          <a:stretch>
            <a:fillRect/>
          </a:stretch>
        </p:blipFill>
        <p:spPr>
          <a:xfrm rot="10800000">
            <a:off x="8543300" y="2273900"/>
            <a:ext cx="3263700" cy="3245575"/>
          </a:xfrm>
          <a:prstGeom prst="rect">
            <a:avLst/>
          </a:prstGeom>
          <a:noFill/>
          <a:ln>
            <a:noFill/>
          </a:ln>
        </p:spPr>
      </p:pic>
      <p:pic>
        <p:nvPicPr>
          <p:cNvPr id="95" name="Google Shape;95;p13"/>
          <p:cNvPicPr preferRelativeResize="0"/>
          <p:nvPr/>
        </p:nvPicPr>
        <p:blipFill>
          <a:blip r:embed="rId3">
            <a:alphaModFix/>
          </a:blip>
          <a:stretch>
            <a:fillRect/>
          </a:stretch>
        </p:blipFill>
        <p:spPr>
          <a:xfrm rot="4355997">
            <a:off x="-450939" y="-201640"/>
            <a:ext cx="1097813" cy="1097810"/>
          </a:xfrm>
          <a:prstGeom prst="rect">
            <a:avLst/>
          </a:prstGeom>
          <a:noFill/>
          <a:ln>
            <a:noFill/>
          </a:ln>
        </p:spPr>
      </p:pic>
      <p:pic>
        <p:nvPicPr>
          <p:cNvPr id="96" name="Google Shape;96;p13"/>
          <p:cNvPicPr preferRelativeResize="0"/>
          <p:nvPr/>
        </p:nvPicPr>
        <p:blipFill>
          <a:blip r:embed="rId4">
            <a:alphaModFix/>
          </a:blip>
          <a:stretch>
            <a:fillRect/>
          </a:stretch>
        </p:blipFill>
        <p:spPr>
          <a:xfrm rot="5400000">
            <a:off x="8464050" y="-225725"/>
            <a:ext cx="454225" cy="905675"/>
          </a:xfrm>
          <a:prstGeom prst="rect">
            <a:avLst/>
          </a:prstGeom>
          <a:noFill/>
          <a:ln>
            <a:noFill/>
          </a:ln>
        </p:spPr>
      </p:pic>
      <p:pic>
        <p:nvPicPr>
          <p:cNvPr id="97" name="Google Shape;97;p13"/>
          <p:cNvPicPr preferRelativeResize="0"/>
          <p:nvPr/>
        </p:nvPicPr>
        <p:blipFill>
          <a:blip r:embed="rId5">
            <a:alphaModFix/>
          </a:blip>
          <a:stretch>
            <a:fillRect/>
          </a:stretch>
        </p:blipFill>
        <p:spPr>
          <a:xfrm>
            <a:off x="-63275" y="4484175"/>
            <a:ext cx="776500" cy="773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2038200" y="2361550"/>
            <a:ext cx="5067600" cy="993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0" name="Google Shape;100;p14"/>
          <p:cNvSpPr txBox="1">
            <a:spLocks noGrp="1"/>
          </p:cNvSpPr>
          <p:nvPr>
            <p:ph type="title" idx="2" hasCustomPrompt="1"/>
          </p:nvPr>
        </p:nvSpPr>
        <p:spPr>
          <a:xfrm>
            <a:off x="3745950" y="7510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b="0">
                <a:solidFill>
                  <a:schemeClr val="lt2"/>
                </a:solidFill>
                <a:latin typeface="Inter Tight ExtraBold"/>
                <a:ea typeface="Inter Tight ExtraBold"/>
                <a:cs typeface="Inter Tight ExtraBold"/>
                <a:sym typeface="Inter Tight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1" name="Google Shape;101;p14"/>
          <p:cNvSpPr txBox="1">
            <a:spLocks noGrp="1"/>
          </p:cNvSpPr>
          <p:nvPr>
            <p:ph type="subTitle" idx="1"/>
          </p:nvPr>
        </p:nvSpPr>
        <p:spPr>
          <a:xfrm>
            <a:off x="2038200" y="3745575"/>
            <a:ext cx="506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2" name="Google Shape;102;p14"/>
          <p:cNvPicPr preferRelativeResize="0"/>
          <p:nvPr/>
        </p:nvPicPr>
        <p:blipFill>
          <a:blip r:embed="rId2">
            <a:alphaModFix/>
          </a:blip>
          <a:stretch>
            <a:fillRect/>
          </a:stretch>
        </p:blipFill>
        <p:spPr>
          <a:xfrm rot="-146472" flipH="1">
            <a:off x="-248660" y="23356"/>
            <a:ext cx="1032266" cy="1032291"/>
          </a:xfrm>
          <a:prstGeom prst="rect">
            <a:avLst/>
          </a:prstGeom>
          <a:noFill/>
          <a:ln>
            <a:noFill/>
          </a:ln>
        </p:spPr>
      </p:pic>
      <p:pic>
        <p:nvPicPr>
          <p:cNvPr id="103" name="Google Shape;103;p14"/>
          <p:cNvPicPr preferRelativeResize="0"/>
          <p:nvPr/>
        </p:nvPicPr>
        <p:blipFill>
          <a:blip r:embed="rId3">
            <a:alphaModFix/>
          </a:blip>
          <a:stretch>
            <a:fillRect/>
          </a:stretch>
        </p:blipFill>
        <p:spPr>
          <a:xfrm>
            <a:off x="532100" y="196150"/>
            <a:ext cx="650176" cy="648775"/>
          </a:xfrm>
          <a:prstGeom prst="rect">
            <a:avLst/>
          </a:prstGeom>
          <a:noFill/>
          <a:ln>
            <a:noFill/>
          </a:ln>
        </p:spPr>
      </p:pic>
      <p:pic>
        <p:nvPicPr>
          <p:cNvPr id="104" name="Google Shape;104;p14"/>
          <p:cNvPicPr preferRelativeResize="0"/>
          <p:nvPr/>
        </p:nvPicPr>
        <p:blipFill>
          <a:blip r:embed="rId3">
            <a:alphaModFix/>
          </a:blip>
          <a:stretch>
            <a:fillRect/>
          </a:stretch>
        </p:blipFill>
        <p:spPr>
          <a:xfrm>
            <a:off x="8821100" y="4279625"/>
            <a:ext cx="650176" cy="6487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07" name="Google Shape;107;p15"/>
          <p:cNvPicPr preferRelativeResize="0"/>
          <p:nvPr/>
        </p:nvPicPr>
        <p:blipFill>
          <a:blip r:embed="rId2">
            <a:alphaModFix/>
          </a:blip>
          <a:stretch>
            <a:fillRect/>
          </a:stretch>
        </p:blipFill>
        <p:spPr>
          <a:xfrm rot="10800000">
            <a:off x="-1648601" y="-995762"/>
            <a:ext cx="2169174" cy="2154325"/>
          </a:xfrm>
          <a:prstGeom prst="rect">
            <a:avLst/>
          </a:prstGeom>
          <a:noFill/>
          <a:ln>
            <a:noFill/>
          </a:ln>
        </p:spPr>
      </p:pic>
      <p:pic>
        <p:nvPicPr>
          <p:cNvPr id="108" name="Google Shape;108;p15"/>
          <p:cNvPicPr preferRelativeResize="0"/>
          <p:nvPr/>
        </p:nvPicPr>
        <p:blipFill>
          <a:blip r:embed="rId2">
            <a:alphaModFix/>
          </a:blip>
          <a:stretch>
            <a:fillRect/>
          </a:stretch>
        </p:blipFill>
        <p:spPr>
          <a:xfrm>
            <a:off x="8430774" y="3600150"/>
            <a:ext cx="2169174" cy="2154325"/>
          </a:xfrm>
          <a:prstGeom prst="rect">
            <a:avLst/>
          </a:prstGeom>
          <a:noFill/>
          <a:ln>
            <a:noFill/>
          </a:ln>
        </p:spPr>
      </p:pic>
      <p:pic>
        <p:nvPicPr>
          <p:cNvPr id="109" name="Google Shape;109;p15"/>
          <p:cNvPicPr preferRelativeResize="0"/>
          <p:nvPr/>
        </p:nvPicPr>
        <p:blipFill>
          <a:blip r:embed="rId3">
            <a:alphaModFix/>
          </a:blip>
          <a:stretch>
            <a:fillRect/>
          </a:stretch>
        </p:blipFill>
        <p:spPr>
          <a:xfrm rot="-924231">
            <a:off x="7784304" y="4447410"/>
            <a:ext cx="1715969" cy="1098905"/>
          </a:xfrm>
          <a:prstGeom prst="rect">
            <a:avLst/>
          </a:prstGeom>
          <a:noFill/>
          <a:ln>
            <a:noFill/>
          </a:ln>
        </p:spPr>
      </p:pic>
      <p:pic>
        <p:nvPicPr>
          <p:cNvPr id="110" name="Google Shape;110;p15"/>
          <p:cNvPicPr preferRelativeResize="0"/>
          <p:nvPr/>
        </p:nvPicPr>
        <p:blipFill>
          <a:blip r:embed="rId4">
            <a:alphaModFix/>
          </a:blip>
          <a:stretch>
            <a:fillRect/>
          </a:stretch>
        </p:blipFill>
        <p:spPr>
          <a:xfrm rot="-2088260">
            <a:off x="-171868" y="685259"/>
            <a:ext cx="1029860" cy="105783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3" name="Google Shape;113;p16"/>
          <p:cNvPicPr preferRelativeResize="0"/>
          <p:nvPr/>
        </p:nvPicPr>
        <p:blipFill>
          <a:blip r:embed="rId2">
            <a:alphaModFix/>
          </a:blip>
          <a:stretch>
            <a:fillRect/>
          </a:stretch>
        </p:blipFill>
        <p:spPr>
          <a:xfrm flipH="1">
            <a:off x="8574200" y="4335078"/>
            <a:ext cx="968400" cy="964025"/>
          </a:xfrm>
          <a:prstGeom prst="rect">
            <a:avLst/>
          </a:prstGeom>
          <a:noFill/>
          <a:ln>
            <a:noFill/>
          </a:ln>
        </p:spPr>
      </p:pic>
      <p:grpSp>
        <p:nvGrpSpPr>
          <p:cNvPr id="114" name="Google Shape;114;p16"/>
          <p:cNvGrpSpPr/>
          <p:nvPr/>
        </p:nvGrpSpPr>
        <p:grpSpPr>
          <a:xfrm>
            <a:off x="-2177951" y="-1759550"/>
            <a:ext cx="13499926" cy="8802426"/>
            <a:chOff x="-2177951" y="-1759550"/>
            <a:chExt cx="13499926" cy="8802426"/>
          </a:xfrm>
        </p:grpSpPr>
        <p:pic>
          <p:nvPicPr>
            <p:cNvPr id="115" name="Google Shape;115;p16"/>
            <p:cNvPicPr preferRelativeResize="0"/>
            <p:nvPr/>
          </p:nvPicPr>
          <p:blipFill>
            <a:blip r:embed="rId3">
              <a:alphaModFix/>
            </a:blip>
            <a:stretch>
              <a:fillRect/>
            </a:stretch>
          </p:blipFill>
          <p:spPr>
            <a:xfrm flipH="1">
              <a:off x="8161412" y="-1759550"/>
              <a:ext cx="3160563" cy="3143014"/>
            </a:xfrm>
            <a:prstGeom prst="rect">
              <a:avLst/>
            </a:prstGeom>
            <a:noFill/>
            <a:ln>
              <a:noFill/>
            </a:ln>
          </p:spPr>
        </p:pic>
        <p:pic>
          <p:nvPicPr>
            <p:cNvPr id="116" name="Google Shape;116;p16"/>
            <p:cNvPicPr preferRelativeResize="0"/>
            <p:nvPr/>
          </p:nvPicPr>
          <p:blipFill>
            <a:blip r:embed="rId3">
              <a:alphaModFix/>
            </a:blip>
            <a:stretch>
              <a:fillRect/>
            </a:stretch>
          </p:blipFill>
          <p:spPr>
            <a:xfrm rot="10800000" flipH="1">
              <a:off x="-2177951" y="3899863"/>
              <a:ext cx="3160563" cy="3143014"/>
            </a:xfrm>
            <a:prstGeom prst="rect">
              <a:avLst/>
            </a:prstGeom>
            <a:noFill/>
            <a:ln>
              <a:noFill/>
            </a:ln>
          </p:spPr>
        </p:pic>
      </p:grpSp>
      <p:pic>
        <p:nvPicPr>
          <p:cNvPr id="117" name="Google Shape;117;p16"/>
          <p:cNvPicPr preferRelativeResize="0"/>
          <p:nvPr/>
        </p:nvPicPr>
        <p:blipFill>
          <a:blip r:embed="rId4">
            <a:alphaModFix/>
          </a:blip>
          <a:stretch>
            <a:fillRect/>
          </a:stretch>
        </p:blipFill>
        <p:spPr>
          <a:xfrm rot="5284855">
            <a:off x="-71660" y="36662"/>
            <a:ext cx="980844" cy="80513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20" name="Google Shape;120;p17"/>
          <p:cNvPicPr preferRelativeResize="0"/>
          <p:nvPr/>
        </p:nvPicPr>
        <p:blipFill>
          <a:blip r:embed="rId2">
            <a:alphaModFix/>
          </a:blip>
          <a:stretch>
            <a:fillRect/>
          </a:stretch>
        </p:blipFill>
        <p:spPr>
          <a:xfrm>
            <a:off x="8302649" y="4549575"/>
            <a:ext cx="2169174" cy="2154325"/>
          </a:xfrm>
          <a:prstGeom prst="rect">
            <a:avLst/>
          </a:prstGeom>
          <a:noFill/>
          <a:ln>
            <a:noFill/>
          </a:ln>
        </p:spPr>
      </p:pic>
      <p:pic>
        <p:nvPicPr>
          <p:cNvPr id="121" name="Google Shape;121;p17"/>
          <p:cNvPicPr preferRelativeResize="0"/>
          <p:nvPr/>
        </p:nvPicPr>
        <p:blipFill>
          <a:blip r:embed="rId3">
            <a:alphaModFix/>
          </a:blip>
          <a:stretch>
            <a:fillRect/>
          </a:stretch>
        </p:blipFill>
        <p:spPr>
          <a:xfrm rot="-2088298">
            <a:off x="403436" y="-29634"/>
            <a:ext cx="998836" cy="1025974"/>
          </a:xfrm>
          <a:prstGeom prst="rect">
            <a:avLst/>
          </a:prstGeom>
          <a:noFill/>
          <a:ln>
            <a:noFill/>
          </a:ln>
        </p:spPr>
      </p:pic>
      <p:pic>
        <p:nvPicPr>
          <p:cNvPr id="122" name="Google Shape;122;p17"/>
          <p:cNvPicPr preferRelativeResize="0"/>
          <p:nvPr/>
        </p:nvPicPr>
        <p:blipFill>
          <a:blip r:embed="rId4">
            <a:alphaModFix/>
          </a:blip>
          <a:stretch>
            <a:fillRect/>
          </a:stretch>
        </p:blipFill>
        <p:spPr>
          <a:xfrm rot="-5400032">
            <a:off x="280624" y="4837144"/>
            <a:ext cx="616900" cy="615563"/>
          </a:xfrm>
          <a:prstGeom prst="rect">
            <a:avLst/>
          </a:prstGeom>
          <a:noFill/>
          <a:ln>
            <a:noFill/>
          </a:ln>
        </p:spPr>
      </p:pic>
      <p:pic>
        <p:nvPicPr>
          <p:cNvPr id="123" name="Google Shape;123;p17"/>
          <p:cNvPicPr preferRelativeResize="0"/>
          <p:nvPr/>
        </p:nvPicPr>
        <p:blipFill>
          <a:blip r:embed="rId4">
            <a:alphaModFix/>
          </a:blip>
          <a:stretch>
            <a:fillRect/>
          </a:stretch>
        </p:blipFill>
        <p:spPr>
          <a:xfrm rot="-5400032">
            <a:off x="957639" y="4837144"/>
            <a:ext cx="616900" cy="615563"/>
          </a:xfrm>
          <a:prstGeom prst="rect">
            <a:avLst/>
          </a:prstGeom>
          <a:noFill/>
          <a:ln>
            <a:noFill/>
          </a:ln>
        </p:spPr>
      </p:pic>
      <p:grpSp>
        <p:nvGrpSpPr>
          <p:cNvPr id="124" name="Google Shape;124;p17"/>
          <p:cNvGrpSpPr/>
          <p:nvPr/>
        </p:nvGrpSpPr>
        <p:grpSpPr>
          <a:xfrm>
            <a:off x="199975" y="99238"/>
            <a:ext cx="8944036" cy="918486"/>
            <a:chOff x="199975" y="99238"/>
            <a:chExt cx="8944036" cy="918486"/>
          </a:xfrm>
        </p:grpSpPr>
        <p:pic>
          <p:nvPicPr>
            <p:cNvPr id="125" name="Google Shape;125;p17"/>
            <p:cNvPicPr preferRelativeResize="0"/>
            <p:nvPr/>
          </p:nvPicPr>
          <p:blipFill>
            <a:blip r:embed="rId5">
              <a:alphaModFix/>
            </a:blip>
            <a:stretch>
              <a:fillRect/>
            </a:stretch>
          </p:blipFill>
          <p:spPr>
            <a:xfrm>
              <a:off x="8244599" y="99238"/>
              <a:ext cx="899412" cy="880500"/>
            </a:xfrm>
            <a:prstGeom prst="rect">
              <a:avLst/>
            </a:prstGeom>
            <a:noFill/>
            <a:ln>
              <a:noFill/>
            </a:ln>
          </p:spPr>
        </p:pic>
        <p:pic>
          <p:nvPicPr>
            <p:cNvPr id="126" name="Google Shape;126;p17"/>
            <p:cNvPicPr preferRelativeResize="0"/>
            <p:nvPr/>
          </p:nvPicPr>
          <p:blipFill>
            <a:blip r:embed="rId5">
              <a:alphaModFix/>
            </a:blip>
            <a:stretch>
              <a:fillRect/>
            </a:stretch>
          </p:blipFill>
          <p:spPr>
            <a:xfrm>
              <a:off x="199975" y="696548"/>
              <a:ext cx="328050" cy="321175"/>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8"/>
          <p:cNvSpPr txBox="1">
            <a:spLocks noGrp="1"/>
          </p:cNvSpPr>
          <p:nvPr>
            <p:ph type="subTitle" idx="1"/>
          </p:nvPr>
        </p:nvSpPr>
        <p:spPr>
          <a:xfrm>
            <a:off x="713225" y="1215750"/>
            <a:ext cx="7710900" cy="1129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30" name="Google Shape;130;p18"/>
          <p:cNvGrpSpPr/>
          <p:nvPr/>
        </p:nvGrpSpPr>
        <p:grpSpPr>
          <a:xfrm>
            <a:off x="-2583900" y="-1852100"/>
            <a:ext cx="14175363" cy="8563513"/>
            <a:chOff x="-2583900" y="-1852100"/>
            <a:chExt cx="14175363" cy="8563513"/>
          </a:xfrm>
        </p:grpSpPr>
        <p:pic>
          <p:nvPicPr>
            <p:cNvPr id="131" name="Google Shape;131;p18"/>
            <p:cNvPicPr preferRelativeResize="0"/>
            <p:nvPr/>
          </p:nvPicPr>
          <p:blipFill>
            <a:blip r:embed="rId2">
              <a:alphaModFix/>
            </a:blip>
            <a:stretch>
              <a:fillRect/>
            </a:stretch>
          </p:blipFill>
          <p:spPr>
            <a:xfrm flipH="1">
              <a:off x="8430900" y="-1852100"/>
              <a:ext cx="3160563" cy="3143014"/>
            </a:xfrm>
            <a:prstGeom prst="rect">
              <a:avLst/>
            </a:prstGeom>
            <a:noFill/>
            <a:ln>
              <a:noFill/>
            </a:ln>
          </p:spPr>
        </p:pic>
        <p:pic>
          <p:nvPicPr>
            <p:cNvPr id="132" name="Google Shape;132;p18"/>
            <p:cNvPicPr preferRelativeResize="0"/>
            <p:nvPr/>
          </p:nvPicPr>
          <p:blipFill>
            <a:blip r:embed="rId2">
              <a:alphaModFix/>
            </a:blip>
            <a:stretch>
              <a:fillRect/>
            </a:stretch>
          </p:blipFill>
          <p:spPr>
            <a:xfrm rot="10800000" flipH="1">
              <a:off x="-2583900" y="3465837"/>
              <a:ext cx="3263700" cy="3245575"/>
            </a:xfrm>
            <a:prstGeom prst="rect">
              <a:avLst/>
            </a:prstGeom>
            <a:noFill/>
            <a:ln>
              <a:noFill/>
            </a:ln>
          </p:spPr>
        </p:pic>
      </p:grpSp>
      <p:pic>
        <p:nvPicPr>
          <p:cNvPr id="133" name="Google Shape;133;p18"/>
          <p:cNvPicPr preferRelativeResize="0"/>
          <p:nvPr/>
        </p:nvPicPr>
        <p:blipFill>
          <a:blip r:embed="rId3">
            <a:alphaModFix/>
          </a:blip>
          <a:stretch>
            <a:fillRect/>
          </a:stretch>
        </p:blipFill>
        <p:spPr>
          <a:xfrm flipH="1">
            <a:off x="-39875" y="58475"/>
            <a:ext cx="851800" cy="833900"/>
          </a:xfrm>
          <a:prstGeom prst="rect">
            <a:avLst/>
          </a:prstGeom>
          <a:noFill/>
          <a:ln>
            <a:noFill/>
          </a:ln>
        </p:spPr>
      </p:pic>
      <p:pic>
        <p:nvPicPr>
          <p:cNvPr id="134" name="Google Shape;134;p18"/>
          <p:cNvPicPr preferRelativeResize="0"/>
          <p:nvPr/>
        </p:nvPicPr>
        <p:blipFill>
          <a:blip r:embed="rId4">
            <a:alphaModFix/>
          </a:blip>
          <a:stretch>
            <a:fillRect/>
          </a:stretch>
        </p:blipFill>
        <p:spPr>
          <a:xfrm rot="-5400000">
            <a:off x="8369925" y="4369425"/>
            <a:ext cx="517100" cy="10310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2">
  <p:cSld name="ONE_COLUMN_TEXT_2">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19"/>
          <p:cNvSpPr txBox="1">
            <a:spLocks noGrp="1"/>
          </p:cNvSpPr>
          <p:nvPr>
            <p:ph type="subTitle" idx="1"/>
          </p:nvPr>
        </p:nvSpPr>
        <p:spPr>
          <a:xfrm>
            <a:off x="713225" y="1215750"/>
            <a:ext cx="7710900" cy="30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38" name="Google Shape;138;p19"/>
          <p:cNvGrpSpPr/>
          <p:nvPr/>
        </p:nvGrpSpPr>
        <p:grpSpPr>
          <a:xfrm>
            <a:off x="-2505850" y="-1927275"/>
            <a:ext cx="14237625" cy="8154063"/>
            <a:chOff x="-2505850" y="-1927275"/>
            <a:chExt cx="14237625" cy="8154063"/>
          </a:xfrm>
        </p:grpSpPr>
        <p:pic>
          <p:nvPicPr>
            <p:cNvPr id="139" name="Google Shape;139;p19"/>
            <p:cNvPicPr preferRelativeResize="0"/>
            <p:nvPr/>
          </p:nvPicPr>
          <p:blipFill>
            <a:blip r:embed="rId2">
              <a:alphaModFix/>
            </a:blip>
            <a:stretch>
              <a:fillRect/>
            </a:stretch>
          </p:blipFill>
          <p:spPr>
            <a:xfrm>
              <a:off x="-2505850" y="-1927275"/>
              <a:ext cx="3160563" cy="3143014"/>
            </a:xfrm>
            <a:prstGeom prst="rect">
              <a:avLst/>
            </a:prstGeom>
            <a:noFill/>
            <a:ln>
              <a:noFill/>
            </a:ln>
          </p:spPr>
        </p:pic>
        <p:pic>
          <p:nvPicPr>
            <p:cNvPr id="140" name="Google Shape;140;p19"/>
            <p:cNvPicPr preferRelativeResize="0"/>
            <p:nvPr/>
          </p:nvPicPr>
          <p:blipFill>
            <a:blip r:embed="rId2">
              <a:alphaModFix/>
            </a:blip>
            <a:stretch>
              <a:fillRect/>
            </a:stretch>
          </p:blipFill>
          <p:spPr>
            <a:xfrm rot="10800000">
              <a:off x="8468075" y="2981212"/>
              <a:ext cx="3263700" cy="3245575"/>
            </a:xfrm>
            <a:prstGeom prst="rect">
              <a:avLst/>
            </a:prstGeom>
            <a:noFill/>
            <a:ln>
              <a:noFill/>
            </a:ln>
          </p:spPr>
        </p:pic>
      </p:grpSp>
      <p:pic>
        <p:nvPicPr>
          <p:cNvPr id="141" name="Google Shape;141;p19"/>
          <p:cNvPicPr preferRelativeResize="0"/>
          <p:nvPr/>
        </p:nvPicPr>
        <p:blipFill>
          <a:blip r:embed="rId3">
            <a:alphaModFix/>
          </a:blip>
          <a:stretch>
            <a:fillRect/>
          </a:stretch>
        </p:blipFill>
        <p:spPr>
          <a:xfrm rot="4355997">
            <a:off x="-172689" y="-382790"/>
            <a:ext cx="1097813" cy="1097810"/>
          </a:xfrm>
          <a:prstGeom prst="rect">
            <a:avLst/>
          </a:prstGeom>
          <a:noFill/>
          <a:ln>
            <a:noFill/>
          </a:ln>
        </p:spPr>
      </p:pic>
      <p:pic>
        <p:nvPicPr>
          <p:cNvPr id="142" name="Google Shape;142;p19"/>
          <p:cNvPicPr preferRelativeResize="0"/>
          <p:nvPr/>
        </p:nvPicPr>
        <p:blipFill>
          <a:blip r:embed="rId4">
            <a:alphaModFix/>
          </a:blip>
          <a:stretch>
            <a:fillRect/>
          </a:stretch>
        </p:blipFill>
        <p:spPr>
          <a:xfrm rot="5400000">
            <a:off x="8369925" y="-256975"/>
            <a:ext cx="517100" cy="1031050"/>
          </a:xfrm>
          <a:prstGeom prst="rect">
            <a:avLst/>
          </a:prstGeom>
          <a:noFill/>
          <a:ln>
            <a:noFill/>
          </a:ln>
        </p:spPr>
      </p:pic>
      <p:pic>
        <p:nvPicPr>
          <p:cNvPr id="143" name="Google Shape;143;p19"/>
          <p:cNvPicPr preferRelativeResize="0"/>
          <p:nvPr/>
        </p:nvPicPr>
        <p:blipFill>
          <a:blip r:embed="rId5">
            <a:alphaModFix/>
          </a:blip>
          <a:stretch>
            <a:fillRect/>
          </a:stretch>
        </p:blipFill>
        <p:spPr>
          <a:xfrm>
            <a:off x="-63275" y="4484175"/>
            <a:ext cx="776500" cy="773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1882813" y="3100300"/>
            <a:ext cx="53784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6" name="Google Shape;146;p20"/>
          <p:cNvSpPr txBox="1">
            <a:spLocks noGrp="1"/>
          </p:cNvSpPr>
          <p:nvPr>
            <p:ph type="subTitle" idx="1"/>
          </p:nvPr>
        </p:nvSpPr>
        <p:spPr>
          <a:xfrm>
            <a:off x="1226413" y="1126425"/>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29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pic>
        <p:nvPicPr>
          <p:cNvPr id="147" name="Google Shape;147;p20"/>
          <p:cNvPicPr preferRelativeResize="0"/>
          <p:nvPr/>
        </p:nvPicPr>
        <p:blipFill>
          <a:blip r:embed="rId2">
            <a:alphaModFix/>
          </a:blip>
          <a:stretch>
            <a:fillRect/>
          </a:stretch>
        </p:blipFill>
        <p:spPr>
          <a:xfrm>
            <a:off x="8099249" y="4230525"/>
            <a:ext cx="2169174" cy="2154325"/>
          </a:xfrm>
          <a:prstGeom prst="rect">
            <a:avLst/>
          </a:prstGeom>
          <a:noFill/>
          <a:ln>
            <a:noFill/>
          </a:ln>
        </p:spPr>
      </p:pic>
      <p:pic>
        <p:nvPicPr>
          <p:cNvPr id="148" name="Google Shape;148;p20"/>
          <p:cNvPicPr preferRelativeResize="0"/>
          <p:nvPr/>
        </p:nvPicPr>
        <p:blipFill>
          <a:blip r:embed="rId3">
            <a:alphaModFix/>
          </a:blip>
          <a:stretch>
            <a:fillRect/>
          </a:stretch>
        </p:blipFill>
        <p:spPr>
          <a:xfrm rot="-2088248">
            <a:off x="8032992" y="3748450"/>
            <a:ext cx="968717" cy="995024"/>
          </a:xfrm>
          <a:prstGeom prst="rect">
            <a:avLst/>
          </a:prstGeom>
          <a:noFill/>
          <a:ln>
            <a:noFill/>
          </a:ln>
        </p:spPr>
      </p:pic>
      <p:pic>
        <p:nvPicPr>
          <p:cNvPr id="149" name="Google Shape;149;p20"/>
          <p:cNvPicPr preferRelativeResize="0"/>
          <p:nvPr/>
        </p:nvPicPr>
        <p:blipFill>
          <a:blip r:embed="rId4">
            <a:alphaModFix/>
          </a:blip>
          <a:stretch>
            <a:fillRect/>
          </a:stretch>
        </p:blipFill>
        <p:spPr>
          <a:xfrm rot="-3221095">
            <a:off x="-33350" y="4340809"/>
            <a:ext cx="1707225" cy="1703549"/>
          </a:xfrm>
          <a:prstGeom prst="rect">
            <a:avLst/>
          </a:prstGeom>
          <a:noFill/>
          <a:ln>
            <a:noFill/>
          </a:ln>
        </p:spPr>
      </p:pic>
      <p:pic>
        <p:nvPicPr>
          <p:cNvPr id="150" name="Google Shape;150;p20"/>
          <p:cNvPicPr preferRelativeResize="0"/>
          <p:nvPr/>
        </p:nvPicPr>
        <p:blipFill>
          <a:blip r:embed="rId5">
            <a:alphaModFix/>
          </a:blip>
          <a:stretch>
            <a:fillRect/>
          </a:stretch>
        </p:blipFill>
        <p:spPr>
          <a:xfrm>
            <a:off x="625865" y="111079"/>
            <a:ext cx="603400" cy="590725"/>
          </a:xfrm>
          <a:prstGeom prst="rect">
            <a:avLst/>
          </a:prstGeom>
          <a:noFill/>
          <a:ln>
            <a:noFill/>
          </a:ln>
        </p:spPr>
      </p:pic>
      <p:pic>
        <p:nvPicPr>
          <p:cNvPr id="151" name="Google Shape;151;p20"/>
          <p:cNvPicPr preferRelativeResize="0"/>
          <p:nvPr/>
        </p:nvPicPr>
        <p:blipFill>
          <a:blip r:embed="rId3">
            <a:alphaModFix/>
          </a:blip>
          <a:stretch>
            <a:fillRect/>
          </a:stretch>
        </p:blipFill>
        <p:spPr>
          <a:xfrm rot="-2088251">
            <a:off x="189986" y="652897"/>
            <a:ext cx="362121" cy="3719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52350" y="2304225"/>
            <a:ext cx="5067600" cy="10593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52350" y="698400"/>
            <a:ext cx="10539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b="0">
                <a:solidFill>
                  <a:schemeClr val="accent3"/>
                </a:solidFill>
                <a:latin typeface="Inter Tight ExtraBold"/>
                <a:ea typeface="Inter Tight ExtraBold"/>
                <a:cs typeface="Inter Tight ExtraBold"/>
                <a:sym typeface="Inter Tight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752350" y="3966375"/>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 name="Google Shape;19;p3"/>
          <p:cNvPicPr preferRelativeResize="0"/>
          <p:nvPr/>
        </p:nvPicPr>
        <p:blipFill>
          <a:blip r:embed="rId2">
            <a:alphaModFix/>
          </a:blip>
          <a:stretch>
            <a:fillRect/>
          </a:stretch>
        </p:blipFill>
        <p:spPr>
          <a:xfrm rot="657651">
            <a:off x="8048765" y="-176612"/>
            <a:ext cx="1196589" cy="1196569"/>
          </a:xfrm>
          <a:prstGeom prst="rect">
            <a:avLst/>
          </a:prstGeom>
          <a:noFill/>
          <a:ln>
            <a:noFill/>
          </a:ln>
        </p:spPr>
      </p:pic>
      <p:pic>
        <p:nvPicPr>
          <p:cNvPr id="20" name="Google Shape;20;p3"/>
          <p:cNvPicPr preferRelativeResize="0"/>
          <p:nvPr/>
        </p:nvPicPr>
        <p:blipFill>
          <a:blip r:embed="rId3">
            <a:alphaModFix/>
          </a:blip>
          <a:stretch>
            <a:fillRect/>
          </a:stretch>
        </p:blipFill>
        <p:spPr>
          <a:xfrm>
            <a:off x="7556175" y="-422325"/>
            <a:ext cx="874600" cy="872700"/>
          </a:xfrm>
          <a:prstGeom prst="rect">
            <a:avLst/>
          </a:prstGeom>
          <a:noFill/>
          <a:ln>
            <a:noFill/>
          </a:ln>
        </p:spPr>
      </p:pic>
      <p:pic>
        <p:nvPicPr>
          <p:cNvPr id="21" name="Google Shape;21;p3"/>
          <p:cNvPicPr preferRelativeResize="0"/>
          <p:nvPr/>
        </p:nvPicPr>
        <p:blipFill>
          <a:blip r:embed="rId4">
            <a:alphaModFix/>
          </a:blip>
          <a:stretch>
            <a:fillRect/>
          </a:stretch>
        </p:blipFill>
        <p:spPr>
          <a:xfrm rot="5400000" flipH="1">
            <a:off x="269788" y="4334212"/>
            <a:ext cx="542875" cy="10824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930700" y="916100"/>
            <a:ext cx="3519600" cy="2296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21"/>
          <p:cNvSpPr txBox="1">
            <a:spLocks noGrp="1"/>
          </p:cNvSpPr>
          <p:nvPr>
            <p:ph type="subTitle" idx="1"/>
          </p:nvPr>
        </p:nvSpPr>
        <p:spPr>
          <a:xfrm>
            <a:off x="930700" y="3212150"/>
            <a:ext cx="3519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1"/>
          <p:cNvSpPr>
            <a:spLocks noGrp="1"/>
          </p:cNvSpPr>
          <p:nvPr>
            <p:ph type="pic" idx="2"/>
          </p:nvPr>
        </p:nvSpPr>
        <p:spPr>
          <a:xfrm flipH="1">
            <a:off x="5273100" y="533863"/>
            <a:ext cx="2910000" cy="4075800"/>
          </a:xfrm>
          <a:prstGeom prst="round2SameRect">
            <a:avLst>
              <a:gd name="adj1" fmla="val 16667"/>
              <a:gd name="adj2" fmla="val 0"/>
            </a:avLst>
          </a:prstGeom>
          <a:noFill/>
          <a:ln>
            <a:noFill/>
          </a:ln>
        </p:spPr>
      </p:sp>
      <p:pic>
        <p:nvPicPr>
          <p:cNvPr id="156" name="Google Shape;156;p21"/>
          <p:cNvPicPr preferRelativeResize="0"/>
          <p:nvPr/>
        </p:nvPicPr>
        <p:blipFill>
          <a:blip r:embed="rId2">
            <a:alphaModFix/>
          </a:blip>
          <a:stretch>
            <a:fillRect/>
          </a:stretch>
        </p:blipFill>
        <p:spPr>
          <a:xfrm rot="10800000" flipH="1">
            <a:off x="-2550475" y="4604012"/>
            <a:ext cx="3263700" cy="3245575"/>
          </a:xfrm>
          <a:prstGeom prst="rect">
            <a:avLst/>
          </a:prstGeom>
          <a:noFill/>
          <a:ln>
            <a:noFill/>
          </a:ln>
        </p:spPr>
      </p:pic>
      <p:pic>
        <p:nvPicPr>
          <p:cNvPr id="157" name="Google Shape;157;p21"/>
          <p:cNvPicPr preferRelativeResize="0"/>
          <p:nvPr/>
        </p:nvPicPr>
        <p:blipFill>
          <a:blip r:embed="rId3">
            <a:alphaModFix/>
          </a:blip>
          <a:stretch>
            <a:fillRect/>
          </a:stretch>
        </p:blipFill>
        <p:spPr>
          <a:xfrm rot="1601956" flipH="1">
            <a:off x="-325189" y="36115"/>
            <a:ext cx="1177253" cy="1177270"/>
          </a:xfrm>
          <a:prstGeom prst="rect">
            <a:avLst/>
          </a:prstGeom>
          <a:noFill/>
          <a:ln>
            <a:noFill/>
          </a:ln>
        </p:spPr>
      </p:pic>
      <p:pic>
        <p:nvPicPr>
          <p:cNvPr id="158" name="Google Shape;158;p21"/>
          <p:cNvPicPr preferRelativeResize="0"/>
          <p:nvPr/>
        </p:nvPicPr>
        <p:blipFill>
          <a:blip r:embed="rId4">
            <a:alphaModFix/>
          </a:blip>
          <a:stretch>
            <a:fillRect/>
          </a:stretch>
        </p:blipFill>
        <p:spPr>
          <a:xfrm rot="9724837">
            <a:off x="422945" y="33292"/>
            <a:ext cx="580563" cy="56834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20000" y="1637550"/>
            <a:ext cx="31377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22"/>
          <p:cNvSpPr txBox="1">
            <a:spLocks noGrp="1"/>
          </p:cNvSpPr>
          <p:nvPr>
            <p:ph type="subTitle" idx="1"/>
          </p:nvPr>
        </p:nvSpPr>
        <p:spPr>
          <a:xfrm>
            <a:off x="720000" y="2700750"/>
            <a:ext cx="3137700" cy="11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2" name="Google Shape;162;p22"/>
          <p:cNvPicPr preferRelativeResize="0"/>
          <p:nvPr/>
        </p:nvPicPr>
        <p:blipFill>
          <a:blip r:embed="rId2">
            <a:alphaModFix/>
          </a:blip>
          <a:stretch>
            <a:fillRect/>
          </a:stretch>
        </p:blipFill>
        <p:spPr>
          <a:xfrm rot="1407019" flipH="1">
            <a:off x="-494968" y="4075127"/>
            <a:ext cx="2018801" cy="1292851"/>
          </a:xfrm>
          <a:prstGeom prst="rect">
            <a:avLst/>
          </a:prstGeom>
          <a:noFill/>
          <a:ln>
            <a:noFill/>
          </a:ln>
        </p:spPr>
      </p:pic>
      <p:pic>
        <p:nvPicPr>
          <p:cNvPr id="163" name="Google Shape;163;p22"/>
          <p:cNvPicPr preferRelativeResize="0"/>
          <p:nvPr/>
        </p:nvPicPr>
        <p:blipFill>
          <a:blip r:embed="rId3">
            <a:alphaModFix/>
          </a:blip>
          <a:stretch>
            <a:fillRect/>
          </a:stretch>
        </p:blipFill>
        <p:spPr>
          <a:xfrm rot="-5703026">
            <a:off x="8175481" y="167010"/>
            <a:ext cx="1349523" cy="1107762"/>
          </a:xfrm>
          <a:prstGeom prst="rect">
            <a:avLst/>
          </a:prstGeom>
          <a:noFill/>
          <a:ln>
            <a:noFill/>
          </a:ln>
        </p:spPr>
      </p:pic>
      <p:grpSp>
        <p:nvGrpSpPr>
          <p:cNvPr id="164" name="Google Shape;164;p22"/>
          <p:cNvGrpSpPr/>
          <p:nvPr/>
        </p:nvGrpSpPr>
        <p:grpSpPr>
          <a:xfrm>
            <a:off x="-1500015" y="-537662"/>
            <a:ext cx="11976524" cy="6712563"/>
            <a:chOff x="-1500015" y="-537662"/>
            <a:chExt cx="11976524" cy="6712563"/>
          </a:xfrm>
        </p:grpSpPr>
        <p:pic>
          <p:nvPicPr>
            <p:cNvPr id="165" name="Google Shape;165;p22"/>
            <p:cNvPicPr preferRelativeResize="0"/>
            <p:nvPr/>
          </p:nvPicPr>
          <p:blipFill>
            <a:blip r:embed="rId4">
              <a:alphaModFix/>
            </a:blip>
            <a:stretch>
              <a:fillRect/>
            </a:stretch>
          </p:blipFill>
          <p:spPr>
            <a:xfrm>
              <a:off x="8307335" y="4020575"/>
              <a:ext cx="2169174" cy="2154325"/>
            </a:xfrm>
            <a:prstGeom prst="rect">
              <a:avLst/>
            </a:prstGeom>
            <a:noFill/>
            <a:ln>
              <a:noFill/>
            </a:ln>
          </p:spPr>
        </p:pic>
        <p:pic>
          <p:nvPicPr>
            <p:cNvPr id="166" name="Google Shape;166;p22"/>
            <p:cNvPicPr preferRelativeResize="0"/>
            <p:nvPr/>
          </p:nvPicPr>
          <p:blipFill>
            <a:blip r:embed="rId4">
              <a:alphaModFix/>
            </a:blip>
            <a:stretch>
              <a:fillRect/>
            </a:stretch>
          </p:blipFill>
          <p:spPr>
            <a:xfrm rot="10800000">
              <a:off x="-1500015" y="-537662"/>
              <a:ext cx="2169174" cy="2154325"/>
            </a:xfrm>
            <a:prstGeom prst="rect">
              <a:avLst/>
            </a:prstGeom>
            <a:noFill/>
            <a:ln>
              <a:noFill/>
            </a:ln>
          </p:spPr>
        </p:pic>
      </p:grpSp>
      <p:pic>
        <p:nvPicPr>
          <p:cNvPr id="167" name="Google Shape;167;p22"/>
          <p:cNvPicPr preferRelativeResize="0"/>
          <p:nvPr/>
        </p:nvPicPr>
        <p:blipFill>
          <a:blip r:embed="rId5">
            <a:alphaModFix/>
          </a:blip>
          <a:stretch>
            <a:fillRect/>
          </a:stretch>
        </p:blipFill>
        <p:spPr>
          <a:xfrm rot="-2088287">
            <a:off x="7900411" y="63196"/>
            <a:ext cx="742952" cy="76313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5346925" y="1501200"/>
            <a:ext cx="30837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23"/>
          <p:cNvSpPr txBox="1">
            <a:spLocks noGrp="1"/>
          </p:cNvSpPr>
          <p:nvPr>
            <p:ph type="subTitle" idx="1"/>
          </p:nvPr>
        </p:nvSpPr>
        <p:spPr>
          <a:xfrm>
            <a:off x="5347072" y="2562000"/>
            <a:ext cx="30837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1" name="Google Shape;171;p23"/>
          <p:cNvPicPr preferRelativeResize="0"/>
          <p:nvPr/>
        </p:nvPicPr>
        <p:blipFill>
          <a:blip r:embed="rId2">
            <a:alphaModFix/>
          </a:blip>
          <a:stretch>
            <a:fillRect/>
          </a:stretch>
        </p:blipFill>
        <p:spPr>
          <a:xfrm rot="5400012" flipH="1">
            <a:off x="-2462909" y="-2409283"/>
            <a:ext cx="3626671" cy="3601849"/>
          </a:xfrm>
          <a:prstGeom prst="rect">
            <a:avLst/>
          </a:prstGeom>
          <a:noFill/>
          <a:ln>
            <a:noFill/>
          </a:ln>
        </p:spPr>
      </p:pic>
      <p:pic>
        <p:nvPicPr>
          <p:cNvPr id="172" name="Google Shape;172;p23"/>
          <p:cNvPicPr preferRelativeResize="0"/>
          <p:nvPr/>
        </p:nvPicPr>
        <p:blipFill>
          <a:blip r:embed="rId3">
            <a:alphaModFix/>
          </a:blip>
          <a:stretch>
            <a:fillRect/>
          </a:stretch>
        </p:blipFill>
        <p:spPr>
          <a:xfrm rot="3801244">
            <a:off x="7624414" y="-35122"/>
            <a:ext cx="1940810" cy="1242898"/>
          </a:xfrm>
          <a:prstGeom prst="rect">
            <a:avLst/>
          </a:prstGeom>
          <a:noFill/>
          <a:ln>
            <a:noFill/>
          </a:ln>
        </p:spPr>
      </p:pic>
      <p:pic>
        <p:nvPicPr>
          <p:cNvPr id="173" name="Google Shape;173;p23"/>
          <p:cNvPicPr preferRelativeResize="0"/>
          <p:nvPr/>
        </p:nvPicPr>
        <p:blipFill>
          <a:blip r:embed="rId4">
            <a:alphaModFix/>
          </a:blip>
          <a:stretch>
            <a:fillRect/>
          </a:stretch>
        </p:blipFill>
        <p:spPr>
          <a:xfrm rot="4993036" flipH="1">
            <a:off x="26736" y="397736"/>
            <a:ext cx="953004" cy="782296"/>
          </a:xfrm>
          <a:prstGeom prst="rect">
            <a:avLst/>
          </a:prstGeom>
          <a:noFill/>
          <a:ln>
            <a:noFill/>
          </a:ln>
        </p:spPr>
      </p:pic>
      <p:pic>
        <p:nvPicPr>
          <p:cNvPr id="174" name="Google Shape;174;p23"/>
          <p:cNvPicPr preferRelativeResize="0"/>
          <p:nvPr/>
        </p:nvPicPr>
        <p:blipFill>
          <a:blip r:embed="rId5">
            <a:alphaModFix/>
          </a:blip>
          <a:stretch>
            <a:fillRect/>
          </a:stretch>
        </p:blipFill>
        <p:spPr>
          <a:xfrm>
            <a:off x="248500" y="4315324"/>
            <a:ext cx="728775" cy="713450"/>
          </a:xfrm>
          <a:prstGeom prst="rect">
            <a:avLst/>
          </a:prstGeom>
          <a:noFill/>
          <a:ln>
            <a:noFill/>
          </a:ln>
        </p:spPr>
      </p:pic>
      <p:pic>
        <p:nvPicPr>
          <p:cNvPr id="175" name="Google Shape;175;p23"/>
          <p:cNvPicPr preferRelativeResize="0"/>
          <p:nvPr/>
        </p:nvPicPr>
        <p:blipFill>
          <a:blip r:embed="rId6">
            <a:alphaModFix/>
          </a:blip>
          <a:stretch>
            <a:fillRect/>
          </a:stretch>
        </p:blipFill>
        <p:spPr>
          <a:xfrm rot="-5400000">
            <a:off x="8364763" y="4334212"/>
            <a:ext cx="542875" cy="10824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4"/>
          <p:cNvSpPr txBox="1">
            <a:spLocks noGrp="1"/>
          </p:cNvSpPr>
          <p:nvPr>
            <p:ph type="subTitle" idx="1"/>
          </p:nvPr>
        </p:nvSpPr>
        <p:spPr>
          <a:xfrm>
            <a:off x="4923011" y="2741575"/>
            <a:ext cx="2869800" cy="11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4"/>
          <p:cNvSpPr txBox="1">
            <a:spLocks noGrp="1"/>
          </p:cNvSpPr>
          <p:nvPr>
            <p:ph type="subTitle" idx="2"/>
          </p:nvPr>
        </p:nvSpPr>
        <p:spPr>
          <a:xfrm>
            <a:off x="1351200" y="2741576"/>
            <a:ext cx="2869800" cy="11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4"/>
          <p:cNvSpPr txBox="1">
            <a:spLocks noGrp="1"/>
          </p:cNvSpPr>
          <p:nvPr>
            <p:ph type="subTitle" idx="3"/>
          </p:nvPr>
        </p:nvSpPr>
        <p:spPr>
          <a:xfrm>
            <a:off x="1351188" y="2258875"/>
            <a:ext cx="28698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1" name="Google Shape;181;p24"/>
          <p:cNvSpPr txBox="1">
            <a:spLocks noGrp="1"/>
          </p:cNvSpPr>
          <p:nvPr>
            <p:ph type="subTitle" idx="4"/>
          </p:nvPr>
        </p:nvSpPr>
        <p:spPr>
          <a:xfrm>
            <a:off x="4923015" y="2258875"/>
            <a:ext cx="28698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82" name="Google Shape;182;p24"/>
          <p:cNvGrpSpPr/>
          <p:nvPr/>
        </p:nvGrpSpPr>
        <p:grpSpPr>
          <a:xfrm>
            <a:off x="-1661936" y="-1583373"/>
            <a:ext cx="12676013" cy="8319349"/>
            <a:chOff x="-1661936" y="-1583373"/>
            <a:chExt cx="12676013" cy="8319349"/>
          </a:xfrm>
        </p:grpSpPr>
        <p:pic>
          <p:nvPicPr>
            <p:cNvPr id="183" name="Google Shape;183;p24"/>
            <p:cNvPicPr preferRelativeResize="0"/>
            <p:nvPr/>
          </p:nvPicPr>
          <p:blipFill>
            <a:blip r:embed="rId2">
              <a:alphaModFix/>
            </a:blip>
            <a:stretch>
              <a:fillRect/>
            </a:stretch>
          </p:blipFill>
          <p:spPr>
            <a:xfrm rot="5399988">
              <a:off x="-1670836" y="4143781"/>
              <a:ext cx="2601099" cy="2583292"/>
            </a:xfrm>
            <a:prstGeom prst="rect">
              <a:avLst/>
            </a:prstGeom>
            <a:noFill/>
            <a:ln>
              <a:noFill/>
            </a:ln>
          </p:spPr>
        </p:pic>
        <p:pic>
          <p:nvPicPr>
            <p:cNvPr id="184" name="Google Shape;184;p24"/>
            <p:cNvPicPr preferRelativeResize="0"/>
            <p:nvPr/>
          </p:nvPicPr>
          <p:blipFill>
            <a:blip r:embed="rId2">
              <a:alphaModFix/>
            </a:blip>
            <a:stretch>
              <a:fillRect/>
            </a:stretch>
          </p:blipFill>
          <p:spPr>
            <a:xfrm rot="-5400012">
              <a:off x="8421877" y="-1574469"/>
              <a:ext cx="2601099" cy="2583292"/>
            </a:xfrm>
            <a:prstGeom prst="rect">
              <a:avLst/>
            </a:prstGeom>
            <a:noFill/>
            <a:ln>
              <a:noFill/>
            </a:ln>
          </p:spPr>
        </p:pic>
      </p:grpSp>
      <p:grpSp>
        <p:nvGrpSpPr>
          <p:cNvPr id="185" name="Google Shape;185;p24"/>
          <p:cNvGrpSpPr/>
          <p:nvPr/>
        </p:nvGrpSpPr>
        <p:grpSpPr>
          <a:xfrm>
            <a:off x="-245201" y="-520451"/>
            <a:ext cx="11535140" cy="7465050"/>
            <a:chOff x="-245201" y="-520451"/>
            <a:chExt cx="11535140" cy="7465050"/>
          </a:xfrm>
        </p:grpSpPr>
        <p:pic>
          <p:nvPicPr>
            <p:cNvPr id="186" name="Google Shape;186;p24"/>
            <p:cNvPicPr preferRelativeResize="0"/>
            <p:nvPr/>
          </p:nvPicPr>
          <p:blipFill>
            <a:blip r:embed="rId3">
              <a:alphaModFix/>
            </a:blip>
            <a:stretch>
              <a:fillRect/>
            </a:stretch>
          </p:blipFill>
          <p:spPr>
            <a:xfrm rot="-3801244" flipH="1">
              <a:off x="-226476" y="-35262"/>
              <a:ext cx="1795001" cy="1149523"/>
            </a:xfrm>
            <a:prstGeom prst="rect">
              <a:avLst/>
            </a:prstGeom>
            <a:noFill/>
            <a:ln>
              <a:noFill/>
            </a:ln>
          </p:spPr>
        </p:pic>
        <p:pic>
          <p:nvPicPr>
            <p:cNvPr id="187" name="Google Shape;187;p24"/>
            <p:cNvPicPr preferRelativeResize="0"/>
            <p:nvPr/>
          </p:nvPicPr>
          <p:blipFill>
            <a:blip r:embed="rId3">
              <a:alphaModFix/>
            </a:blip>
            <a:stretch>
              <a:fillRect/>
            </a:stretch>
          </p:blipFill>
          <p:spPr>
            <a:xfrm rot="-3801236" flipH="1">
              <a:off x="7508567" y="3536453"/>
              <a:ext cx="3742326" cy="2396602"/>
            </a:xfrm>
            <a:prstGeom prst="rect">
              <a:avLst/>
            </a:prstGeom>
            <a:noFill/>
            <a:ln>
              <a:noFill/>
            </a:ln>
          </p:spPr>
        </p:pic>
      </p:grpSp>
      <p:pic>
        <p:nvPicPr>
          <p:cNvPr id="188" name="Google Shape;188;p24"/>
          <p:cNvPicPr preferRelativeResize="0"/>
          <p:nvPr/>
        </p:nvPicPr>
        <p:blipFill>
          <a:blip r:embed="rId4">
            <a:alphaModFix/>
          </a:blip>
          <a:stretch>
            <a:fillRect/>
          </a:stretch>
        </p:blipFill>
        <p:spPr>
          <a:xfrm flipH="1">
            <a:off x="221513" y="3909626"/>
            <a:ext cx="899025" cy="8801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1" name="Google Shape;191;p25"/>
          <p:cNvSpPr txBox="1">
            <a:spLocks noGrp="1"/>
          </p:cNvSpPr>
          <p:nvPr>
            <p:ph type="subTitle" idx="1"/>
          </p:nvPr>
        </p:nvSpPr>
        <p:spPr>
          <a:xfrm>
            <a:off x="4832081" y="166762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5"/>
          <p:cNvSpPr txBox="1">
            <a:spLocks noGrp="1"/>
          </p:cNvSpPr>
          <p:nvPr>
            <p:ph type="subTitle" idx="2"/>
          </p:nvPr>
        </p:nvSpPr>
        <p:spPr>
          <a:xfrm>
            <a:off x="1057900" y="166762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3" name="Google Shape;193;p25"/>
          <p:cNvGrpSpPr/>
          <p:nvPr/>
        </p:nvGrpSpPr>
        <p:grpSpPr>
          <a:xfrm>
            <a:off x="-1045926" y="-931537"/>
            <a:ext cx="11639099" cy="6204363"/>
            <a:chOff x="-1045926" y="-931537"/>
            <a:chExt cx="11639099" cy="6204363"/>
          </a:xfrm>
        </p:grpSpPr>
        <p:pic>
          <p:nvPicPr>
            <p:cNvPr id="194" name="Google Shape;194;p25"/>
            <p:cNvPicPr preferRelativeResize="0"/>
            <p:nvPr/>
          </p:nvPicPr>
          <p:blipFill>
            <a:blip r:embed="rId2">
              <a:alphaModFix/>
            </a:blip>
            <a:stretch>
              <a:fillRect/>
            </a:stretch>
          </p:blipFill>
          <p:spPr>
            <a:xfrm rot="10800000">
              <a:off x="-1045926" y="-931537"/>
              <a:ext cx="2169174" cy="2154325"/>
            </a:xfrm>
            <a:prstGeom prst="rect">
              <a:avLst/>
            </a:prstGeom>
            <a:noFill/>
            <a:ln>
              <a:noFill/>
            </a:ln>
          </p:spPr>
        </p:pic>
        <p:pic>
          <p:nvPicPr>
            <p:cNvPr id="195" name="Google Shape;195;p25"/>
            <p:cNvPicPr preferRelativeResize="0"/>
            <p:nvPr/>
          </p:nvPicPr>
          <p:blipFill>
            <a:blip r:embed="rId2">
              <a:alphaModFix/>
            </a:blip>
            <a:stretch>
              <a:fillRect/>
            </a:stretch>
          </p:blipFill>
          <p:spPr>
            <a:xfrm>
              <a:off x="8423999" y="3118500"/>
              <a:ext cx="2169174" cy="2154325"/>
            </a:xfrm>
            <a:prstGeom prst="rect">
              <a:avLst/>
            </a:prstGeom>
            <a:noFill/>
            <a:ln>
              <a:noFill/>
            </a:ln>
          </p:spPr>
        </p:pic>
      </p:grpSp>
      <p:pic>
        <p:nvPicPr>
          <p:cNvPr id="196" name="Google Shape;196;p25"/>
          <p:cNvPicPr preferRelativeResize="0"/>
          <p:nvPr/>
        </p:nvPicPr>
        <p:blipFill>
          <a:blip r:embed="rId3">
            <a:alphaModFix/>
          </a:blip>
          <a:stretch>
            <a:fillRect/>
          </a:stretch>
        </p:blipFill>
        <p:spPr>
          <a:xfrm rot="-924242">
            <a:off x="-492325" y="7726"/>
            <a:ext cx="2018802" cy="1292850"/>
          </a:xfrm>
          <a:prstGeom prst="rect">
            <a:avLst/>
          </a:prstGeom>
          <a:noFill/>
          <a:ln>
            <a:noFill/>
          </a:ln>
        </p:spPr>
      </p:pic>
      <p:pic>
        <p:nvPicPr>
          <p:cNvPr id="197" name="Google Shape;197;p25"/>
          <p:cNvPicPr preferRelativeResize="0"/>
          <p:nvPr/>
        </p:nvPicPr>
        <p:blipFill>
          <a:blip r:embed="rId4">
            <a:alphaModFix/>
          </a:blip>
          <a:stretch>
            <a:fillRect/>
          </a:stretch>
        </p:blipFill>
        <p:spPr>
          <a:xfrm rot="-2088260">
            <a:off x="7993907" y="3980659"/>
            <a:ext cx="1029860" cy="105783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26"/>
          <p:cNvSpPr txBox="1">
            <a:spLocks noGrp="1"/>
          </p:cNvSpPr>
          <p:nvPr>
            <p:ph type="subTitle" idx="1"/>
          </p:nvPr>
        </p:nvSpPr>
        <p:spPr>
          <a:xfrm>
            <a:off x="775025" y="2916206"/>
            <a:ext cx="23379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6"/>
          <p:cNvSpPr txBox="1">
            <a:spLocks noGrp="1"/>
          </p:cNvSpPr>
          <p:nvPr>
            <p:ph type="subTitle" idx="2"/>
          </p:nvPr>
        </p:nvSpPr>
        <p:spPr>
          <a:xfrm>
            <a:off x="3403050" y="2916206"/>
            <a:ext cx="23379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6"/>
          <p:cNvSpPr txBox="1">
            <a:spLocks noGrp="1"/>
          </p:cNvSpPr>
          <p:nvPr>
            <p:ph type="subTitle" idx="3"/>
          </p:nvPr>
        </p:nvSpPr>
        <p:spPr>
          <a:xfrm>
            <a:off x="6031075" y="2916204"/>
            <a:ext cx="23379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6"/>
          <p:cNvSpPr txBox="1">
            <a:spLocks noGrp="1"/>
          </p:cNvSpPr>
          <p:nvPr>
            <p:ph type="subTitle" idx="4"/>
          </p:nvPr>
        </p:nvSpPr>
        <p:spPr>
          <a:xfrm>
            <a:off x="775025" y="2256200"/>
            <a:ext cx="23379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4" name="Google Shape;204;p26"/>
          <p:cNvSpPr txBox="1">
            <a:spLocks noGrp="1"/>
          </p:cNvSpPr>
          <p:nvPr>
            <p:ph type="subTitle" idx="5"/>
          </p:nvPr>
        </p:nvSpPr>
        <p:spPr>
          <a:xfrm>
            <a:off x="3403050" y="2256200"/>
            <a:ext cx="23379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5" name="Google Shape;205;p26"/>
          <p:cNvSpPr txBox="1">
            <a:spLocks noGrp="1"/>
          </p:cNvSpPr>
          <p:nvPr>
            <p:ph type="subTitle" idx="6"/>
          </p:nvPr>
        </p:nvSpPr>
        <p:spPr>
          <a:xfrm>
            <a:off x="6031075" y="2256200"/>
            <a:ext cx="23379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06" name="Google Shape;206;p26"/>
          <p:cNvPicPr preferRelativeResize="0"/>
          <p:nvPr/>
        </p:nvPicPr>
        <p:blipFill>
          <a:blip r:embed="rId2">
            <a:alphaModFix/>
          </a:blip>
          <a:stretch>
            <a:fillRect/>
          </a:stretch>
        </p:blipFill>
        <p:spPr>
          <a:xfrm>
            <a:off x="8038475" y="4647950"/>
            <a:ext cx="1013500" cy="1011325"/>
          </a:xfrm>
          <a:prstGeom prst="rect">
            <a:avLst/>
          </a:prstGeom>
          <a:noFill/>
          <a:ln>
            <a:noFill/>
          </a:ln>
        </p:spPr>
      </p:pic>
      <p:pic>
        <p:nvPicPr>
          <p:cNvPr id="207" name="Google Shape;207;p26"/>
          <p:cNvPicPr preferRelativeResize="0"/>
          <p:nvPr/>
        </p:nvPicPr>
        <p:blipFill>
          <a:blip r:embed="rId3">
            <a:alphaModFix/>
          </a:blip>
          <a:stretch>
            <a:fillRect/>
          </a:stretch>
        </p:blipFill>
        <p:spPr>
          <a:xfrm rot="4147873" flipH="1">
            <a:off x="-194906" y="167973"/>
            <a:ext cx="1120142" cy="919473"/>
          </a:xfrm>
          <a:prstGeom prst="rect">
            <a:avLst/>
          </a:prstGeom>
          <a:noFill/>
          <a:ln>
            <a:noFill/>
          </a:ln>
        </p:spPr>
      </p:pic>
      <p:pic>
        <p:nvPicPr>
          <p:cNvPr id="208" name="Google Shape;208;p26"/>
          <p:cNvPicPr preferRelativeResize="0"/>
          <p:nvPr/>
        </p:nvPicPr>
        <p:blipFill>
          <a:blip r:embed="rId4">
            <a:alphaModFix/>
          </a:blip>
          <a:stretch>
            <a:fillRect/>
          </a:stretch>
        </p:blipFill>
        <p:spPr>
          <a:xfrm>
            <a:off x="508634" y="31688"/>
            <a:ext cx="656591" cy="642804"/>
          </a:xfrm>
          <a:prstGeom prst="rect">
            <a:avLst/>
          </a:prstGeom>
          <a:noFill/>
          <a:ln>
            <a:noFill/>
          </a:ln>
        </p:spPr>
      </p:pic>
      <p:grpSp>
        <p:nvGrpSpPr>
          <p:cNvPr id="209" name="Google Shape;209;p26"/>
          <p:cNvGrpSpPr/>
          <p:nvPr/>
        </p:nvGrpSpPr>
        <p:grpSpPr>
          <a:xfrm>
            <a:off x="-1455951" y="-1614825"/>
            <a:ext cx="12049124" cy="8335575"/>
            <a:chOff x="-1455951" y="-1614825"/>
            <a:chExt cx="12049124" cy="8335575"/>
          </a:xfrm>
        </p:grpSpPr>
        <p:pic>
          <p:nvPicPr>
            <p:cNvPr id="210" name="Google Shape;210;p26"/>
            <p:cNvPicPr preferRelativeResize="0"/>
            <p:nvPr/>
          </p:nvPicPr>
          <p:blipFill>
            <a:blip r:embed="rId5">
              <a:alphaModFix/>
            </a:blip>
            <a:stretch>
              <a:fillRect/>
            </a:stretch>
          </p:blipFill>
          <p:spPr>
            <a:xfrm rot="10800000" flipH="1">
              <a:off x="8423999" y="-1614825"/>
              <a:ext cx="2169174" cy="2154325"/>
            </a:xfrm>
            <a:prstGeom prst="rect">
              <a:avLst/>
            </a:prstGeom>
            <a:noFill/>
            <a:ln>
              <a:noFill/>
            </a:ln>
          </p:spPr>
        </p:pic>
        <p:pic>
          <p:nvPicPr>
            <p:cNvPr id="211" name="Google Shape;211;p26"/>
            <p:cNvPicPr preferRelativeResize="0"/>
            <p:nvPr/>
          </p:nvPicPr>
          <p:blipFill>
            <a:blip r:embed="rId5">
              <a:alphaModFix/>
            </a:blip>
            <a:stretch>
              <a:fillRect/>
            </a:stretch>
          </p:blipFill>
          <p:spPr>
            <a:xfrm flipH="1">
              <a:off x="-1455951" y="4566425"/>
              <a:ext cx="2169174" cy="2154325"/>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7"/>
          <p:cNvSpPr txBox="1">
            <a:spLocks noGrp="1"/>
          </p:cNvSpPr>
          <p:nvPr>
            <p:ph type="subTitle" idx="1"/>
          </p:nvPr>
        </p:nvSpPr>
        <p:spPr>
          <a:xfrm>
            <a:off x="937625" y="28399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7"/>
          <p:cNvSpPr txBox="1">
            <a:spLocks noGrp="1"/>
          </p:cNvSpPr>
          <p:nvPr>
            <p:ph type="subTitle" idx="2"/>
          </p:nvPr>
        </p:nvSpPr>
        <p:spPr>
          <a:xfrm>
            <a:off x="3484347" y="28399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7"/>
          <p:cNvSpPr txBox="1">
            <a:spLocks noGrp="1"/>
          </p:cNvSpPr>
          <p:nvPr>
            <p:ph type="subTitle" idx="3"/>
          </p:nvPr>
        </p:nvSpPr>
        <p:spPr>
          <a:xfrm>
            <a:off x="6031075" y="28399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7"/>
          <p:cNvSpPr txBox="1">
            <a:spLocks noGrp="1"/>
          </p:cNvSpPr>
          <p:nvPr>
            <p:ph type="subTitle" idx="4"/>
          </p:nvPr>
        </p:nvSpPr>
        <p:spPr>
          <a:xfrm>
            <a:off x="937625" y="1779881"/>
            <a:ext cx="2175300" cy="106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8" name="Google Shape;218;p27"/>
          <p:cNvSpPr txBox="1">
            <a:spLocks noGrp="1"/>
          </p:cNvSpPr>
          <p:nvPr>
            <p:ph type="subTitle" idx="5"/>
          </p:nvPr>
        </p:nvSpPr>
        <p:spPr>
          <a:xfrm>
            <a:off x="3484350" y="1779881"/>
            <a:ext cx="2175300" cy="106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9" name="Google Shape;219;p27"/>
          <p:cNvSpPr txBox="1">
            <a:spLocks noGrp="1"/>
          </p:cNvSpPr>
          <p:nvPr>
            <p:ph type="subTitle" idx="6"/>
          </p:nvPr>
        </p:nvSpPr>
        <p:spPr>
          <a:xfrm>
            <a:off x="6031075" y="1779881"/>
            <a:ext cx="2175300" cy="106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20" name="Google Shape;220;p27"/>
          <p:cNvPicPr preferRelativeResize="0"/>
          <p:nvPr/>
        </p:nvPicPr>
        <p:blipFill>
          <a:blip r:embed="rId2">
            <a:alphaModFix/>
          </a:blip>
          <a:stretch>
            <a:fillRect/>
          </a:stretch>
        </p:blipFill>
        <p:spPr>
          <a:xfrm flipH="1">
            <a:off x="85248" y="4647950"/>
            <a:ext cx="1013500" cy="1011325"/>
          </a:xfrm>
          <a:prstGeom prst="rect">
            <a:avLst/>
          </a:prstGeom>
          <a:noFill/>
          <a:ln>
            <a:noFill/>
          </a:ln>
        </p:spPr>
      </p:pic>
      <p:pic>
        <p:nvPicPr>
          <p:cNvPr id="221" name="Google Shape;221;p27"/>
          <p:cNvPicPr preferRelativeResize="0"/>
          <p:nvPr/>
        </p:nvPicPr>
        <p:blipFill>
          <a:blip r:embed="rId3">
            <a:alphaModFix/>
          </a:blip>
          <a:stretch>
            <a:fillRect/>
          </a:stretch>
        </p:blipFill>
        <p:spPr>
          <a:xfrm rot="-4147873">
            <a:off x="8211987" y="167973"/>
            <a:ext cx="1120142" cy="919473"/>
          </a:xfrm>
          <a:prstGeom prst="rect">
            <a:avLst/>
          </a:prstGeom>
          <a:noFill/>
          <a:ln>
            <a:noFill/>
          </a:ln>
        </p:spPr>
      </p:pic>
      <p:pic>
        <p:nvPicPr>
          <p:cNvPr id="222" name="Google Shape;222;p27"/>
          <p:cNvPicPr preferRelativeResize="0"/>
          <p:nvPr/>
        </p:nvPicPr>
        <p:blipFill>
          <a:blip r:embed="rId4">
            <a:alphaModFix/>
          </a:blip>
          <a:stretch>
            <a:fillRect/>
          </a:stretch>
        </p:blipFill>
        <p:spPr>
          <a:xfrm flipH="1">
            <a:off x="7971998" y="31688"/>
            <a:ext cx="656591" cy="642804"/>
          </a:xfrm>
          <a:prstGeom prst="rect">
            <a:avLst/>
          </a:prstGeom>
          <a:noFill/>
          <a:ln>
            <a:noFill/>
          </a:ln>
        </p:spPr>
      </p:pic>
      <p:grpSp>
        <p:nvGrpSpPr>
          <p:cNvPr id="223" name="Google Shape;223;p27"/>
          <p:cNvGrpSpPr/>
          <p:nvPr/>
        </p:nvGrpSpPr>
        <p:grpSpPr>
          <a:xfrm>
            <a:off x="-1455951" y="-1614825"/>
            <a:ext cx="12049124" cy="8335575"/>
            <a:chOff x="-1455951" y="-1614825"/>
            <a:chExt cx="12049124" cy="8335575"/>
          </a:xfrm>
        </p:grpSpPr>
        <p:pic>
          <p:nvPicPr>
            <p:cNvPr id="224" name="Google Shape;224;p27"/>
            <p:cNvPicPr preferRelativeResize="0"/>
            <p:nvPr/>
          </p:nvPicPr>
          <p:blipFill>
            <a:blip r:embed="rId5">
              <a:alphaModFix/>
            </a:blip>
            <a:stretch>
              <a:fillRect/>
            </a:stretch>
          </p:blipFill>
          <p:spPr>
            <a:xfrm rot="10800000">
              <a:off x="-1455951" y="-1614825"/>
              <a:ext cx="2169174" cy="2154325"/>
            </a:xfrm>
            <a:prstGeom prst="rect">
              <a:avLst/>
            </a:prstGeom>
            <a:noFill/>
            <a:ln>
              <a:noFill/>
            </a:ln>
          </p:spPr>
        </p:pic>
        <p:pic>
          <p:nvPicPr>
            <p:cNvPr id="225" name="Google Shape;225;p27"/>
            <p:cNvPicPr preferRelativeResize="0"/>
            <p:nvPr/>
          </p:nvPicPr>
          <p:blipFill>
            <a:blip r:embed="rId5">
              <a:alphaModFix/>
            </a:blip>
            <a:stretch>
              <a:fillRect/>
            </a:stretch>
          </p:blipFill>
          <p:spPr>
            <a:xfrm>
              <a:off x="8423999" y="4566425"/>
              <a:ext cx="2169174" cy="215432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28"/>
          <p:cNvSpPr txBox="1">
            <a:spLocks noGrp="1"/>
          </p:cNvSpPr>
          <p:nvPr>
            <p:ph type="subTitle" idx="1"/>
          </p:nvPr>
        </p:nvSpPr>
        <p:spPr>
          <a:xfrm>
            <a:off x="2110311" y="198092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8"/>
          <p:cNvSpPr txBox="1">
            <a:spLocks noGrp="1"/>
          </p:cNvSpPr>
          <p:nvPr>
            <p:ph type="subTitle" idx="2"/>
          </p:nvPr>
        </p:nvSpPr>
        <p:spPr>
          <a:xfrm>
            <a:off x="5055489" y="1980925"/>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8"/>
          <p:cNvSpPr txBox="1">
            <a:spLocks noGrp="1"/>
          </p:cNvSpPr>
          <p:nvPr>
            <p:ph type="subTitle" idx="3"/>
          </p:nvPr>
        </p:nvSpPr>
        <p:spPr>
          <a:xfrm>
            <a:off x="2110311" y="36238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8"/>
          <p:cNvSpPr txBox="1">
            <a:spLocks noGrp="1"/>
          </p:cNvSpPr>
          <p:nvPr>
            <p:ph type="subTitle" idx="4"/>
          </p:nvPr>
        </p:nvSpPr>
        <p:spPr>
          <a:xfrm>
            <a:off x="5055489" y="3623800"/>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28"/>
          <p:cNvSpPr txBox="1">
            <a:spLocks noGrp="1"/>
          </p:cNvSpPr>
          <p:nvPr>
            <p:ph type="subTitle" idx="5"/>
          </p:nvPr>
        </p:nvSpPr>
        <p:spPr>
          <a:xfrm>
            <a:off x="2110311" y="162772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28"/>
          <p:cNvSpPr txBox="1">
            <a:spLocks noGrp="1"/>
          </p:cNvSpPr>
          <p:nvPr>
            <p:ph type="subTitle" idx="6"/>
          </p:nvPr>
        </p:nvSpPr>
        <p:spPr>
          <a:xfrm>
            <a:off x="2110311" y="32707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28"/>
          <p:cNvSpPr txBox="1">
            <a:spLocks noGrp="1"/>
          </p:cNvSpPr>
          <p:nvPr>
            <p:ph type="subTitle" idx="7"/>
          </p:nvPr>
        </p:nvSpPr>
        <p:spPr>
          <a:xfrm>
            <a:off x="5055486" y="1627725"/>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28"/>
          <p:cNvSpPr txBox="1">
            <a:spLocks noGrp="1"/>
          </p:cNvSpPr>
          <p:nvPr>
            <p:ph type="subTitle" idx="8"/>
          </p:nvPr>
        </p:nvSpPr>
        <p:spPr>
          <a:xfrm>
            <a:off x="5055486" y="3270700"/>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36" name="Google Shape;236;p28"/>
          <p:cNvPicPr preferRelativeResize="0"/>
          <p:nvPr/>
        </p:nvPicPr>
        <p:blipFill>
          <a:blip r:embed="rId2">
            <a:alphaModFix/>
          </a:blip>
          <a:stretch>
            <a:fillRect/>
          </a:stretch>
        </p:blipFill>
        <p:spPr>
          <a:xfrm rot="-2088265">
            <a:off x="8361798" y="4247426"/>
            <a:ext cx="815157" cy="837297"/>
          </a:xfrm>
          <a:prstGeom prst="rect">
            <a:avLst/>
          </a:prstGeom>
          <a:noFill/>
          <a:ln>
            <a:noFill/>
          </a:ln>
        </p:spPr>
      </p:pic>
      <p:pic>
        <p:nvPicPr>
          <p:cNvPr id="237" name="Google Shape;237;p28"/>
          <p:cNvPicPr preferRelativeResize="0"/>
          <p:nvPr/>
        </p:nvPicPr>
        <p:blipFill>
          <a:blip r:embed="rId3">
            <a:alphaModFix/>
          </a:blip>
          <a:stretch>
            <a:fillRect/>
          </a:stretch>
        </p:blipFill>
        <p:spPr>
          <a:xfrm rot="5400000">
            <a:off x="8483975" y="-303950"/>
            <a:ext cx="2082200" cy="2070625"/>
          </a:xfrm>
          <a:prstGeom prst="rect">
            <a:avLst/>
          </a:prstGeom>
          <a:noFill/>
          <a:ln>
            <a:noFill/>
          </a:ln>
        </p:spPr>
      </p:pic>
      <p:pic>
        <p:nvPicPr>
          <p:cNvPr id="238" name="Google Shape;238;p28"/>
          <p:cNvPicPr preferRelativeResize="0"/>
          <p:nvPr/>
        </p:nvPicPr>
        <p:blipFill>
          <a:blip r:embed="rId3">
            <a:alphaModFix/>
          </a:blip>
          <a:stretch>
            <a:fillRect/>
          </a:stretch>
        </p:blipFill>
        <p:spPr>
          <a:xfrm rot="-5400000">
            <a:off x="-1563425" y="3996675"/>
            <a:ext cx="2082200" cy="2070625"/>
          </a:xfrm>
          <a:prstGeom prst="rect">
            <a:avLst/>
          </a:prstGeom>
          <a:noFill/>
          <a:ln>
            <a:noFill/>
          </a:ln>
        </p:spPr>
      </p:pic>
      <p:pic>
        <p:nvPicPr>
          <p:cNvPr id="239" name="Google Shape;239;p28"/>
          <p:cNvPicPr preferRelativeResize="0"/>
          <p:nvPr/>
        </p:nvPicPr>
        <p:blipFill>
          <a:blip r:embed="rId4">
            <a:alphaModFix/>
          </a:blip>
          <a:stretch>
            <a:fillRect/>
          </a:stretch>
        </p:blipFill>
        <p:spPr>
          <a:xfrm rot="-146467" flipH="1">
            <a:off x="-277264" y="27349"/>
            <a:ext cx="1024279" cy="1024278"/>
          </a:xfrm>
          <a:prstGeom prst="rect">
            <a:avLst/>
          </a:prstGeom>
          <a:noFill/>
          <a:ln>
            <a:noFill/>
          </a:ln>
        </p:spPr>
      </p:pic>
      <p:pic>
        <p:nvPicPr>
          <p:cNvPr id="240" name="Google Shape;240;p28"/>
          <p:cNvPicPr preferRelativeResize="0"/>
          <p:nvPr/>
        </p:nvPicPr>
        <p:blipFill>
          <a:blip r:embed="rId5">
            <a:alphaModFix/>
          </a:blip>
          <a:stretch>
            <a:fillRect/>
          </a:stretch>
        </p:blipFill>
        <p:spPr>
          <a:xfrm flipH="1">
            <a:off x="337229" y="-12"/>
            <a:ext cx="606746" cy="60543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41"/>
        <p:cNvGrpSpPr/>
        <p:nvPr/>
      </p:nvGrpSpPr>
      <p:grpSpPr>
        <a:xfrm>
          <a:off x="0" y="0"/>
          <a:ext cx="0" cy="0"/>
          <a:chOff x="0" y="0"/>
          <a:chExt cx="0" cy="0"/>
        </a:xfrm>
      </p:grpSpPr>
      <p:sp>
        <p:nvSpPr>
          <p:cNvPr id="242" name="Google Shape;24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 name="Google Shape;243;p29"/>
          <p:cNvSpPr txBox="1">
            <a:spLocks noGrp="1"/>
          </p:cNvSpPr>
          <p:nvPr>
            <p:ph type="subTitle" idx="1"/>
          </p:nvPr>
        </p:nvSpPr>
        <p:spPr>
          <a:xfrm>
            <a:off x="876725" y="1996801"/>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29"/>
          <p:cNvSpPr txBox="1">
            <a:spLocks noGrp="1"/>
          </p:cNvSpPr>
          <p:nvPr>
            <p:ph type="subTitle" idx="2"/>
          </p:nvPr>
        </p:nvSpPr>
        <p:spPr>
          <a:xfrm>
            <a:off x="3463050" y="1996801"/>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29"/>
          <p:cNvSpPr txBox="1">
            <a:spLocks noGrp="1"/>
          </p:cNvSpPr>
          <p:nvPr>
            <p:ph type="subTitle" idx="3"/>
          </p:nvPr>
        </p:nvSpPr>
        <p:spPr>
          <a:xfrm>
            <a:off x="876725" y="3731825"/>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9"/>
          <p:cNvSpPr txBox="1">
            <a:spLocks noGrp="1"/>
          </p:cNvSpPr>
          <p:nvPr>
            <p:ph type="subTitle" idx="4"/>
          </p:nvPr>
        </p:nvSpPr>
        <p:spPr>
          <a:xfrm>
            <a:off x="3463050" y="3731825"/>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9"/>
          <p:cNvSpPr txBox="1">
            <a:spLocks noGrp="1"/>
          </p:cNvSpPr>
          <p:nvPr>
            <p:ph type="subTitle" idx="5"/>
          </p:nvPr>
        </p:nvSpPr>
        <p:spPr>
          <a:xfrm>
            <a:off x="6049375" y="1996801"/>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29"/>
          <p:cNvSpPr txBox="1">
            <a:spLocks noGrp="1"/>
          </p:cNvSpPr>
          <p:nvPr>
            <p:ph type="subTitle" idx="6"/>
          </p:nvPr>
        </p:nvSpPr>
        <p:spPr>
          <a:xfrm>
            <a:off x="6049375" y="3731825"/>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9"/>
          <p:cNvSpPr txBox="1">
            <a:spLocks noGrp="1"/>
          </p:cNvSpPr>
          <p:nvPr>
            <p:ph type="subTitle" idx="7"/>
          </p:nvPr>
        </p:nvSpPr>
        <p:spPr>
          <a:xfrm>
            <a:off x="877730" y="1656600"/>
            <a:ext cx="2215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0" name="Google Shape;250;p29"/>
          <p:cNvSpPr txBox="1">
            <a:spLocks noGrp="1"/>
          </p:cNvSpPr>
          <p:nvPr>
            <p:ph type="subTitle" idx="8"/>
          </p:nvPr>
        </p:nvSpPr>
        <p:spPr>
          <a:xfrm>
            <a:off x="3464055" y="1656600"/>
            <a:ext cx="2215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1" name="Google Shape;251;p29"/>
          <p:cNvSpPr txBox="1">
            <a:spLocks noGrp="1"/>
          </p:cNvSpPr>
          <p:nvPr>
            <p:ph type="subTitle" idx="9"/>
          </p:nvPr>
        </p:nvSpPr>
        <p:spPr>
          <a:xfrm>
            <a:off x="6050380" y="1656600"/>
            <a:ext cx="2216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2" name="Google Shape;252;p29"/>
          <p:cNvSpPr txBox="1">
            <a:spLocks noGrp="1"/>
          </p:cNvSpPr>
          <p:nvPr>
            <p:ph type="subTitle" idx="13"/>
          </p:nvPr>
        </p:nvSpPr>
        <p:spPr>
          <a:xfrm>
            <a:off x="877730" y="3391600"/>
            <a:ext cx="2215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3" name="Google Shape;253;p29"/>
          <p:cNvSpPr txBox="1">
            <a:spLocks noGrp="1"/>
          </p:cNvSpPr>
          <p:nvPr>
            <p:ph type="subTitle" idx="14"/>
          </p:nvPr>
        </p:nvSpPr>
        <p:spPr>
          <a:xfrm>
            <a:off x="3464055" y="3391600"/>
            <a:ext cx="2215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4" name="Google Shape;254;p29"/>
          <p:cNvSpPr txBox="1">
            <a:spLocks noGrp="1"/>
          </p:cNvSpPr>
          <p:nvPr>
            <p:ph type="subTitle" idx="15"/>
          </p:nvPr>
        </p:nvSpPr>
        <p:spPr>
          <a:xfrm>
            <a:off x="6050380" y="3391600"/>
            <a:ext cx="2216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55" name="Google Shape;255;p29"/>
          <p:cNvPicPr preferRelativeResize="0"/>
          <p:nvPr/>
        </p:nvPicPr>
        <p:blipFill>
          <a:blip r:embed="rId2">
            <a:alphaModFix/>
          </a:blip>
          <a:stretch>
            <a:fillRect/>
          </a:stretch>
        </p:blipFill>
        <p:spPr>
          <a:xfrm>
            <a:off x="-490675" y="-411300"/>
            <a:ext cx="1169375" cy="1166850"/>
          </a:xfrm>
          <a:prstGeom prst="rect">
            <a:avLst/>
          </a:prstGeom>
          <a:noFill/>
          <a:ln>
            <a:noFill/>
          </a:ln>
        </p:spPr>
      </p:pic>
      <p:pic>
        <p:nvPicPr>
          <p:cNvPr id="256" name="Google Shape;256;p29"/>
          <p:cNvPicPr preferRelativeResize="0"/>
          <p:nvPr/>
        </p:nvPicPr>
        <p:blipFill>
          <a:blip r:embed="rId3">
            <a:alphaModFix/>
          </a:blip>
          <a:stretch>
            <a:fillRect/>
          </a:stretch>
        </p:blipFill>
        <p:spPr>
          <a:xfrm>
            <a:off x="-191050" y="4413127"/>
            <a:ext cx="911050" cy="906950"/>
          </a:xfrm>
          <a:prstGeom prst="rect">
            <a:avLst/>
          </a:prstGeom>
          <a:noFill/>
          <a:ln>
            <a:noFill/>
          </a:ln>
        </p:spPr>
      </p:pic>
      <p:pic>
        <p:nvPicPr>
          <p:cNvPr id="257" name="Google Shape;257;p29"/>
          <p:cNvPicPr preferRelativeResize="0"/>
          <p:nvPr/>
        </p:nvPicPr>
        <p:blipFill>
          <a:blip r:embed="rId4">
            <a:alphaModFix/>
          </a:blip>
          <a:stretch>
            <a:fillRect/>
          </a:stretch>
        </p:blipFill>
        <p:spPr>
          <a:xfrm>
            <a:off x="8376249" y="4484250"/>
            <a:ext cx="2169174" cy="2154325"/>
          </a:xfrm>
          <a:prstGeom prst="rect">
            <a:avLst/>
          </a:prstGeom>
          <a:noFill/>
          <a:ln>
            <a:noFill/>
          </a:ln>
        </p:spPr>
      </p:pic>
      <p:pic>
        <p:nvPicPr>
          <p:cNvPr id="258" name="Google Shape;258;p29"/>
          <p:cNvPicPr preferRelativeResize="0"/>
          <p:nvPr/>
        </p:nvPicPr>
        <p:blipFill>
          <a:blip r:embed="rId5">
            <a:alphaModFix/>
          </a:blip>
          <a:stretch>
            <a:fillRect/>
          </a:stretch>
        </p:blipFill>
        <p:spPr>
          <a:xfrm rot="-6548182">
            <a:off x="8288636" y="-491865"/>
            <a:ext cx="1097812" cy="1097810"/>
          </a:xfrm>
          <a:prstGeom prst="rect">
            <a:avLst/>
          </a:prstGeom>
          <a:noFill/>
          <a:ln>
            <a:noFill/>
          </a:ln>
        </p:spPr>
      </p:pic>
      <p:pic>
        <p:nvPicPr>
          <p:cNvPr id="259" name="Google Shape;259;p29"/>
          <p:cNvPicPr preferRelativeResize="0"/>
          <p:nvPr/>
        </p:nvPicPr>
        <p:blipFill>
          <a:blip r:embed="rId6">
            <a:alphaModFix/>
          </a:blip>
          <a:stretch>
            <a:fillRect/>
          </a:stretch>
        </p:blipFill>
        <p:spPr>
          <a:xfrm rot="-2088283">
            <a:off x="8574649" y="224768"/>
            <a:ext cx="739577" cy="75966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60"/>
        <p:cNvGrpSpPr/>
        <p:nvPr/>
      </p:nvGrpSpPr>
      <p:grpSpPr>
        <a:xfrm>
          <a:off x="0" y="0"/>
          <a:ext cx="0" cy="0"/>
          <a:chOff x="0" y="0"/>
          <a:chExt cx="0" cy="0"/>
        </a:xfrm>
      </p:grpSpPr>
      <p:sp>
        <p:nvSpPr>
          <p:cNvPr id="261" name="Google Shape;261;p30"/>
          <p:cNvSpPr txBox="1">
            <a:spLocks noGrp="1"/>
          </p:cNvSpPr>
          <p:nvPr>
            <p:ph type="title" hasCustomPrompt="1"/>
          </p:nvPr>
        </p:nvSpPr>
        <p:spPr>
          <a:xfrm>
            <a:off x="2223600" y="638357"/>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2" name="Google Shape;262;p30"/>
          <p:cNvSpPr txBox="1">
            <a:spLocks noGrp="1"/>
          </p:cNvSpPr>
          <p:nvPr>
            <p:ph type="subTitle" idx="1"/>
          </p:nvPr>
        </p:nvSpPr>
        <p:spPr>
          <a:xfrm>
            <a:off x="2223600" y="1327277"/>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63" name="Google Shape;263;p30"/>
          <p:cNvSpPr txBox="1">
            <a:spLocks noGrp="1"/>
          </p:cNvSpPr>
          <p:nvPr>
            <p:ph type="title" idx="2" hasCustomPrompt="1"/>
          </p:nvPr>
        </p:nvSpPr>
        <p:spPr>
          <a:xfrm>
            <a:off x="2223600" y="1990612"/>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4" name="Google Shape;264;p30"/>
          <p:cNvSpPr txBox="1">
            <a:spLocks noGrp="1"/>
          </p:cNvSpPr>
          <p:nvPr>
            <p:ph type="subTitle" idx="3"/>
          </p:nvPr>
        </p:nvSpPr>
        <p:spPr>
          <a:xfrm>
            <a:off x="2223600" y="2679533"/>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65" name="Google Shape;265;p30"/>
          <p:cNvSpPr txBox="1">
            <a:spLocks noGrp="1"/>
          </p:cNvSpPr>
          <p:nvPr>
            <p:ph type="title" idx="4" hasCustomPrompt="1"/>
          </p:nvPr>
        </p:nvSpPr>
        <p:spPr>
          <a:xfrm>
            <a:off x="2223600" y="3342868"/>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6" name="Google Shape;266;p30"/>
          <p:cNvSpPr txBox="1">
            <a:spLocks noGrp="1"/>
          </p:cNvSpPr>
          <p:nvPr>
            <p:ph type="subTitle" idx="5"/>
          </p:nvPr>
        </p:nvSpPr>
        <p:spPr>
          <a:xfrm>
            <a:off x="2223600" y="4031789"/>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pic>
        <p:nvPicPr>
          <p:cNvPr id="267" name="Google Shape;267;p30"/>
          <p:cNvPicPr preferRelativeResize="0"/>
          <p:nvPr/>
        </p:nvPicPr>
        <p:blipFill>
          <a:blip r:embed="rId2">
            <a:alphaModFix/>
          </a:blip>
          <a:stretch>
            <a:fillRect/>
          </a:stretch>
        </p:blipFill>
        <p:spPr>
          <a:xfrm rot="-2088265">
            <a:off x="8310948" y="4236551"/>
            <a:ext cx="815157" cy="837297"/>
          </a:xfrm>
          <a:prstGeom prst="rect">
            <a:avLst/>
          </a:prstGeom>
          <a:noFill/>
          <a:ln>
            <a:noFill/>
          </a:ln>
        </p:spPr>
      </p:pic>
      <p:grpSp>
        <p:nvGrpSpPr>
          <p:cNvPr id="268" name="Google Shape;268;p30"/>
          <p:cNvGrpSpPr/>
          <p:nvPr/>
        </p:nvGrpSpPr>
        <p:grpSpPr>
          <a:xfrm>
            <a:off x="-1444587" y="-295187"/>
            <a:ext cx="12106675" cy="5588475"/>
            <a:chOff x="-1444587" y="-295187"/>
            <a:chExt cx="12106675" cy="5588475"/>
          </a:xfrm>
        </p:grpSpPr>
        <p:pic>
          <p:nvPicPr>
            <p:cNvPr id="269" name="Google Shape;269;p30"/>
            <p:cNvPicPr preferRelativeResize="0"/>
            <p:nvPr/>
          </p:nvPicPr>
          <p:blipFill>
            <a:blip r:embed="rId3">
              <a:alphaModFix/>
            </a:blip>
            <a:stretch>
              <a:fillRect/>
            </a:stretch>
          </p:blipFill>
          <p:spPr>
            <a:xfrm rot="5400000">
              <a:off x="8585675" y="-289400"/>
              <a:ext cx="2082200" cy="2070625"/>
            </a:xfrm>
            <a:prstGeom prst="rect">
              <a:avLst/>
            </a:prstGeom>
            <a:noFill/>
            <a:ln>
              <a:noFill/>
            </a:ln>
          </p:spPr>
        </p:pic>
        <p:pic>
          <p:nvPicPr>
            <p:cNvPr id="270" name="Google Shape;270;p30"/>
            <p:cNvPicPr preferRelativeResize="0"/>
            <p:nvPr/>
          </p:nvPicPr>
          <p:blipFill>
            <a:blip r:embed="rId3">
              <a:alphaModFix/>
            </a:blip>
            <a:stretch>
              <a:fillRect/>
            </a:stretch>
          </p:blipFill>
          <p:spPr>
            <a:xfrm rot="-5400000">
              <a:off x="-1450375" y="3216875"/>
              <a:ext cx="2082200" cy="2070625"/>
            </a:xfrm>
            <a:prstGeom prst="rect">
              <a:avLst/>
            </a:prstGeom>
            <a:noFill/>
            <a:ln>
              <a:noFill/>
            </a:ln>
          </p:spPr>
        </p:pic>
      </p:grpSp>
      <p:pic>
        <p:nvPicPr>
          <p:cNvPr id="271" name="Google Shape;271;p30"/>
          <p:cNvPicPr preferRelativeResize="0"/>
          <p:nvPr/>
        </p:nvPicPr>
        <p:blipFill>
          <a:blip r:embed="rId4">
            <a:alphaModFix/>
          </a:blip>
          <a:stretch>
            <a:fillRect/>
          </a:stretch>
        </p:blipFill>
        <p:spPr>
          <a:xfrm rot="-146471" flipH="1">
            <a:off x="-272868" y="22781"/>
            <a:ext cx="1234467" cy="1234490"/>
          </a:xfrm>
          <a:prstGeom prst="rect">
            <a:avLst/>
          </a:prstGeom>
          <a:noFill/>
          <a:ln>
            <a:noFill/>
          </a:ln>
        </p:spPr>
      </p:pic>
      <p:pic>
        <p:nvPicPr>
          <p:cNvPr id="272" name="Google Shape;272;p30"/>
          <p:cNvPicPr preferRelativeResize="0"/>
          <p:nvPr/>
        </p:nvPicPr>
        <p:blipFill>
          <a:blip r:embed="rId5">
            <a:alphaModFix/>
          </a:blip>
          <a:stretch>
            <a:fillRect/>
          </a:stretch>
        </p:blipFill>
        <p:spPr>
          <a:xfrm>
            <a:off x="626025" y="-295164"/>
            <a:ext cx="952850" cy="9507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4"/>
          <p:cNvSpPr txBox="1">
            <a:spLocks noGrp="1"/>
          </p:cNvSpPr>
          <p:nvPr>
            <p:ph type="body" idx="1"/>
          </p:nvPr>
        </p:nvSpPr>
        <p:spPr>
          <a:xfrm>
            <a:off x="720000" y="1215751"/>
            <a:ext cx="7704000" cy="389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25" name="Google Shape;25;p4"/>
          <p:cNvPicPr preferRelativeResize="0"/>
          <p:nvPr/>
        </p:nvPicPr>
        <p:blipFill>
          <a:blip r:embed="rId2">
            <a:alphaModFix/>
          </a:blip>
          <a:stretch>
            <a:fillRect/>
          </a:stretch>
        </p:blipFill>
        <p:spPr>
          <a:xfrm>
            <a:off x="8430775" y="4743500"/>
            <a:ext cx="626525" cy="625175"/>
          </a:xfrm>
          <a:prstGeom prst="rect">
            <a:avLst/>
          </a:prstGeom>
          <a:noFill/>
          <a:ln>
            <a:noFill/>
          </a:ln>
        </p:spPr>
      </p:pic>
      <p:pic>
        <p:nvPicPr>
          <p:cNvPr id="26" name="Google Shape;26;p4"/>
          <p:cNvPicPr preferRelativeResize="0"/>
          <p:nvPr/>
        </p:nvPicPr>
        <p:blipFill>
          <a:blip r:embed="rId3">
            <a:alphaModFix/>
          </a:blip>
          <a:stretch>
            <a:fillRect/>
          </a:stretch>
        </p:blipFill>
        <p:spPr>
          <a:xfrm rot="-6802846">
            <a:off x="-583750" y="3957576"/>
            <a:ext cx="2018801" cy="1292851"/>
          </a:xfrm>
          <a:prstGeom prst="rect">
            <a:avLst/>
          </a:prstGeom>
          <a:noFill/>
          <a:ln>
            <a:noFill/>
          </a:ln>
        </p:spPr>
      </p:pic>
      <p:pic>
        <p:nvPicPr>
          <p:cNvPr id="27" name="Google Shape;27;p4"/>
          <p:cNvPicPr preferRelativeResize="0"/>
          <p:nvPr/>
        </p:nvPicPr>
        <p:blipFill>
          <a:blip r:embed="rId4">
            <a:alphaModFix/>
          </a:blip>
          <a:stretch>
            <a:fillRect/>
          </a:stretch>
        </p:blipFill>
        <p:spPr>
          <a:xfrm rot="4147875" flipH="1">
            <a:off x="-76392" y="212949"/>
            <a:ext cx="803501" cy="659556"/>
          </a:xfrm>
          <a:prstGeom prst="rect">
            <a:avLst/>
          </a:prstGeom>
          <a:noFill/>
          <a:ln>
            <a:noFill/>
          </a:ln>
        </p:spPr>
      </p:pic>
      <p:pic>
        <p:nvPicPr>
          <p:cNvPr id="28" name="Google Shape;28;p4"/>
          <p:cNvPicPr preferRelativeResize="0"/>
          <p:nvPr/>
        </p:nvPicPr>
        <p:blipFill>
          <a:blip r:embed="rId5">
            <a:alphaModFix/>
          </a:blip>
          <a:stretch>
            <a:fillRect/>
          </a:stretch>
        </p:blipFill>
        <p:spPr>
          <a:xfrm>
            <a:off x="402215" y="31800"/>
            <a:ext cx="470985" cy="461096"/>
          </a:xfrm>
          <a:prstGeom prst="rect">
            <a:avLst/>
          </a:prstGeom>
          <a:noFill/>
          <a:ln>
            <a:noFill/>
          </a:ln>
        </p:spPr>
      </p:pic>
      <p:pic>
        <p:nvPicPr>
          <p:cNvPr id="29" name="Google Shape;29;p4"/>
          <p:cNvPicPr preferRelativeResize="0"/>
          <p:nvPr/>
        </p:nvPicPr>
        <p:blipFill>
          <a:blip r:embed="rId6">
            <a:alphaModFix/>
          </a:blip>
          <a:stretch>
            <a:fillRect/>
          </a:stretch>
        </p:blipFill>
        <p:spPr>
          <a:xfrm rot="10800000" flipH="1">
            <a:off x="8180449" y="-1450350"/>
            <a:ext cx="2169174" cy="21543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5" name="Google Shape;275;p31"/>
          <p:cNvSpPr txBox="1">
            <a:spLocks noGrp="1"/>
          </p:cNvSpPr>
          <p:nvPr>
            <p:ph type="subTitle" idx="1"/>
          </p:nvPr>
        </p:nvSpPr>
        <p:spPr>
          <a:xfrm>
            <a:off x="2347900" y="1736225"/>
            <a:ext cx="4448100" cy="11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31"/>
          <p:cNvSpPr txBox="1"/>
          <p:nvPr/>
        </p:nvSpPr>
        <p:spPr>
          <a:xfrm>
            <a:off x="1970650" y="3618850"/>
            <a:ext cx="52026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Sen"/>
                <a:ea typeface="Sen"/>
                <a:cs typeface="Sen"/>
                <a:sym typeface="Sen"/>
              </a:rPr>
              <a:t>CREDITS:</a:t>
            </a:r>
            <a:r>
              <a:rPr lang="en" sz="1200">
                <a:solidFill>
                  <a:schemeClr val="dk1"/>
                </a:solidFill>
                <a:latin typeface="Sen"/>
                <a:ea typeface="Sen"/>
                <a:cs typeface="Sen"/>
                <a:sym typeface="Sen"/>
              </a:rPr>
              <a:t> This presentation template was created by </a:t>
            </a:r>
            <a:r>
              <a:rPr lang="en" sz="1200" b="1" u="sng">
                <a:solidFill>
                  <a:schemeClr val="dk1"/>
                </a:solidFill>
                <a:latin typeface="Sen"/>
                <a:ea typeface="Sen"/>
                <a:cs typeface="Sen"/>
                <a:sym typeface="Sen"/>
                <a:hlinkClick r:id="rId2">
                  <a:extLst>
                    <a:ext uri="{A12FA001-AC4F-418D-AE19-62706E023703}">
                      <ahyp:hlinkClr xmlns:ahyp="http://schemas.microsoft.com/office/drawing/2018/hyperlinkcolor" val="tx"/>
                    </a:ext>
                  </a:extLst>
                </a:hlinkClick>
              </a:rPr>
              <a:t>Slidesgo</a:t>
            </a:r>
            <a:r>
              <a:rPr lang="en" sz="1200">
                <a:solidFill>
                  <a:schemeClr val="dk1"/>
                </a:solidFill>
                <a:latin typeface="Sen"/>
                <a:ea typeface="Sen"/>
                <a:cs typeface="Sen"/>
                <a:sym typeface="Sen"/>
              </a:rPr>
              <a:t>, and includes icons by </a:t>
            </a:r>
            <a:r>
              <a:rPr lang="en" sz="1200" b="1" u="sng">
                <a:solidFill>
                  <a:schemeClr val="dk1"/>
                </a:solidFill>
                <a:latin typeface="Sen"/>
                <a:ea typeface="Sen"/>
                <a:cs typeface="Sen"/>
                <a:sym typeface="Sen"/>
                <a:hlinkClick r:id="rId3">
                  <a:extLst>
                    <a:ext uri="{A12FA001-AC4F-418D-AE19-62706E023703}">
                      <ahyp:hlinkClr xmlns:ahyp="http://schemas.microsoft.com/office/drawing/2018/hyperlinkcolor" val="tx"/>
                    </a:ext>
                  </a:extLst>
                </a:hlinkClick>
              </a:rPr>
              <a:t>Flaticon</a:t>
            </a:r>
            <a:r>
              <a:rPr lang="en" sz="1200">
                <a:solidFill>
                  <a:schemeClr val="dk1"/>
                </a:solidFill>
                <a:latin typeface="Sen"/>
                <a:ea typeface="Sen"/>
                <a:cs typeface="Sen"/>
                <a:sym typeface="Sen"/>
              </a:rPr>
              <a:t>, and infographics &amp; images by </a:t>
            </a:r>
            <a:r>
              <a:rPr lang="en" sz="1200" b="1" u="sng">
                <a:solidFill>
                  <a:schemeClr val="dk1"/>
                </a:solidFill>
                <a:latin typeface="Sen"/>
                <a:ea typeface="Sen"/>
                <a:cs typeface="Sen"/>
                <a:sym typeface="Sen"/>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Sen"/>
                <a:ea typeface="Sen"/>
                <a:cs typeface="Sen"/>
                <a:sym typeface="Sen"/>
              </a:rPr>
              <a:t> </a:t>
            </a:r>
            <a:endParaRPr sz="1200" b="1" u="sng">
              <a:solidFill>
                <a:schemeClr val="dk1"/>
              </a:solidFill>
              <a:latin typeface="Sen"/>
              <a:ea typeface="Sen"/>
              <a:cs typeface="Sen"/>
              <a:sym typeface="Sen"/>
            </a:endParaRPr>
          </a:p>
        </p:txBody>
      </p:sp>
      <p:pic>
        <p:nvPicPr>
          <p:cNvPr id="277" name="Google Shape;277;p31"/>
          <p:cNvPicPr preferRelativeResize="0"/>
          <p:nvPr/>
        </p:nvPicPr>
        <p:blipFill>
          <a:blip r:embed="rId5">
            <a:alphaModFix/>
          </a:blip>
          <a:stretch>
            <a:fillRect/>
          </a:stretch>
        </p:blipFill>
        <p:spPr>
          <a:xfrm rot="-5400000">
            <a:off x="8331338" y="4334212"/>
            <a:ext cx="542875" cy="1082450"/>
          </a:xfrm>
          <a:prstGeom prst="rect">
            <a:avLst/>
          </a:prstGeom>
          <a:noFill/>
          <a:ln>
            <a:noFill/>
          </a:ln>
        </p:spPr>
      </p:pic>
      <p:pic>
        <p:nvPicPr>
          <p:cNvPr id="278" name="Google Shape;278;p31"/>
          <p:cNvPicPr preferRelativeResize="0"/>
          <p:nvPr/>
        </p:nvPicPr>
        <p:blipFill>
          <a:blip r:embed="rId6">
            <a:alphaModFix/>
          </a:blip>
          <a:stretch>
            <a:fillRect/>
          </a:stretch>
        </p:blipFill>
        <p:spPr>
          <a:xfrm rot="4355994">
            <a:off x="-309400" y="232525"/>
            <a:ext cx="1191050" cy="1191050"/>
          </a:xfrm>
          <a:prstGeom prst="rect">
            <a:avLst/>
          </a:prstGeom>
          <a:noFill/>
          <a:ln>
            <a:noFill/>
          </a:ln>
        </p:spPr>
      </p:pic>
      <p:pic>
        <p:nvPicPr>
          <p:cNvPr id="279" name="Google Shape;279;p31"/>
          <p:cNvPicPr preferRelativeResize="0"/>
          <p:nvPr/>
        </p:nvPicPr>
        <p:blipFill>
          <a:blip r:embed="rId7">
            <a:alphaModFix/>
          </a:blip>
          <a:stretch>
            <a:fillRect/>
          </a:stretch>
        </p:blipFill>
        <p:spPr>
          <a:xfrm rot="552570">
            <a:off x="186250" y="-177699"/>
            <a:ext cx="2018801" cy="1292850"/>
          </a:xfrm>
          <a:prstGeom prst="rect">
            <a:avLst/>
          </a:prstGeom>
          <a:noFill/>
          <a:ln>
            <a:noFill/>
          </a:ln>
        </p:spPr>
      </p:pic>
      <p:pic>
        <p:nvPicPr>
          <p:cNvPr id="280" name="Google Shape;280;p31"/>
          <p:cNvPicPr preferRelativeResize="0"/>
          <p:nvPr/>
        </p:nvPicPr>
        <p:blipFill>
          <a:blip r:embed="rId8">
            <a:alphaModFix/>
          </a:blip>
          <a:stretch>
            <a:fillRect/>
          </a:stretch>
        </p:blipFill>
        <p:spPr>
          <a:xfrm rot="-2088308">
            <a:off x="8373092" y="3713501"/>
            <a:ext cx="920342" cy="94534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1"/>
        <p:cNvGrpSpPr/>
        <p:nvPr/>
      </p:nvGrpSpPr>
      <p:grpSpPr>
        <a:xfrm>
          <a:off x="0" y="0"/>
          <a:ext cx="0" cy="0"/>
          <a:chOff x="0" y="0"/>
          <a:chExt cx="0" cy="0"/>
        </a:xfrm>
      </p:grpSpPr>
      <p:grpSp>
        <p:nvGrpSpPr>
          <p:cNvPr id="282" name="Google Shape;282;p32"/>
          <p:cNvGrpSpPr/>
          <p:nvPr/>
        </p:nvGrpSpPr>
        <p:grpSpPr>
          <a:xfrm>
            <a:off x="713217" y="4604001"/>
            <a:ext cx="1707336" cy="834575"/>
            <a:chOff x="713217" y="4604001"/>
            <a:chExt cx="1707336" cy="834575"/>
          </a:xfrm>
        </p:grpSpPr>
        <p:pic>
          <p:nvPicPr>
            <p:cNvPr id="283" name="Google Shape;283;p32"/>
            <p:cNvPicPr preferRelativeResize="0"/>
            <p:nvPr/>
          </p:nvPicPr>
          <p:blipFill>
            <a:blip r:embed="rId2">
              <a:alphaModFix/>
            </a:blip>
            <a:stretch>
              <a:fillRect/>
            </a:stretch>
          </p:blipFill>
          <p:spPr>
            <a:xfrm rot="-5400047">
              <a:off x="712322" y="4604902"/>
              <a:ext cx="834575" cy="832774"/>
            </a:xfrm>
            <a:prstGeom prst="rect">
              <a:avLst/>
            </a:prstGeom>
            <a:noFill/>
            <a:ln>
              <a:noFill/>
            </a:ln>
          </p:spPr>
        </p:pic>
        <p:pic>
          <p:nvPicPr>
            <p:cNvPr id="284" name="Google Shape;284;p32"/>
            <p:cNvPicPr preferRelativeResize="0"/>
            <p:nvPr/>
          </p:nvPicPr>
          <p:blipFill>
            <a:blip r:embed="rId2">
              <a:alphaModFix/>
            </a:blip>
            <a:stretch>
              <a:fillRect/>
            </a:stretch>
          </p:blipFill>
          <p:spPr>
            <a:xfrm rot="-5400047">
              <a:off x="1586872" y="4604902"/>
              <a:ext cx="834575" cy="832774"/>
            </a:xfrm>
            <a:prstGeom prst="rect">
              <a:avLst/>
            </a:prstGeom>
            <a:noFill/>
            <a:ln>
              <a:noFill/>
            </a:ln>
          </p:spPr>
        </p:pic>
      </p:grpSp>
      <p:pic>
        <p:nvPicPr>
          <p:cNvPr id="285" name="Google Shape;285;p32"/>
          <p:cNvPicPr preferRelativeResize="0"/>
          <p:nvPr/>
        </p:nvPicPr>
        <p:blipFill>
          <a:blip r:embed="rId3">
            <a:alphaModFix/>
          </a:blip>
          <a:stretch>
            <a:fillRect/>
          </a:stretch>
        </p:blipFill>
        <p:spPr>
          <a:xfrm>
            <a:off x="8320250" y="4192302"/>
            <a:ext cx="911050" cy="906950"/>
          </a:xfrm>
          <a:prstGeom prst="rect">
            <a:avLst/>
          </a:prstGeom>
          <a:noFill/>
          <a:ln>
            <a:noFill/>
          </a:ln>
        </p:spPr>
      </p:pic>
      <p:grpSp>
        <p:nvGrpSpPr>
          <p:cNvPr id="286" name="Google Shape;286;p32"/>
          <p:cNvGrpSpPr/>
          <p:nvPr/>
        </p:nvGrpSpPr>
        <p:grpSpPr>
          <a:xfrm>
            <a:off x="-1248926" y="-1363524"/>
            <a:ext cx="11745125" cy="7827549"/>
            <a:chOff x="-1248926" y="-1363524"/>
            <a:chExt cx="11745125" cy="7827549"/>
          </a:xfrm>
        </p:grpSpPr>
        <p:pic>
          <p:nvPicPr>
            <p:cNvPr id="287" name="Google Shape;287;p32"/>
            <p:cNvPicPr preferRelativeResize="0"/>
            <p:nvPr/>
          </p:nvPicPr>
          <p:blipFill>
            <a:blip r:embed="rId4">
              <a:alphaModFix/>
            </a:blip>
            <a:stretch>
              <a:fillRect/>
            </a:stretch>
          </p:blipFill>
          <p:spPr>
            <a:xfrm rot="-5400000">
              <a:off x="8334449" y="-1356100"/>
              <a:ext cx="2169174" cy="2154325"/>
            </a:xfrm>
            <a:prstGeom prst="rect">
              <a:avLst/>
            </a:prstGeom>
            <a:noFill/>
            <a:ln>
              <a:noFill/>
            </a:ln>
          </p:spPr>
        </p:pic>
        <p:pic>
          <p:nvPicPr>
            <p:cNvPr id="288" name="Google Shape;288;p32"/>
            <p:cNvPicPr preferRelativeResize="0"/>
            <p:nvPr/>
          </p:nvPicPr>
          <p:blipFill>
            <a:blip r:embed="rId4">
              <a:alphaModFix/>
            </a:blip>
            <a:stretch>
              <a:fillRect/>
            </a:stretch>
          </p:blipFill>
          <p:spPr>
            <a:xfrm rot="5400000">
              <a:off x="-1256351" y="4302275"/>
              <a:ext cx="2169174" cy="2154325"/>
            </a:xfrm>
            <a:prstGeom prst="rect">
              <a:avLst/>
            </a:prstGeom>
            <a:noFill/>
            <a:ln>
              <a:noFill/>
            </a:ln>
          </p:spPr>
        </p:pic>
      </p:grpSp>
      <p:pic>
        <p:nvPicPr>
          <p:cNvPr id="289" name="Google Shape;289;p32"/>
          <p:cNvPicPr preferRelativeResize="0"/>
          <p:nvPr/>
        </p:nvPicPr>
        <p:blipFill>
          <a:blip r:embed="rId5">
            <a:alphaModFix/>
          </a:blip>
          <a:stretch>
            <a:fillRect/>
          </a:stretch>
        </p:blipFill>
        <p:spPr>
          <a:xfrm rot="4147864" flipH="1">
            <a:off x="-152684" y="130437"/>
            <a:ext cx="996669" cy="818125"/>
          </a:xfrm>
          <a:prstGeom prst="rect">
            <a:avLst/>
          </a:prstGeom>
          <a:noFill/>
          <a:ln>
            <a:noFill/>
          </a:ln>
        </p:spPr>
      </p:pic>
      <p:pic>
        <p:nvPicPr>
          <p:cNvPr id="290" name="Google Shape;290;p32"/>
          <p:cNvPicPr preferRelativeResize="0"/>
          <p:nvPr/>
        </p:nvPicPr>
        <p:blipFill>
          <a:blip r:embed="rId6">
            <a:alphaModFix/>
          </a:blip>
          <a:stretch>
            <a:fillRect/>
          </a:stretch>
        </p:blipFill>
        <p:spPr>
          <a:xfrm flipH="1">
            <a:off x="8291751" y="489381"/>
            <a:ext cx="968050" cy="9477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1"/>
        <p:cNvGrpSpPr/>
        <p:nvPr/>
      </p:nvGrpSpPr>
      <p:grpSpPr>
        <a:xfrm>
          <a:off x="0" y="0"/>
          <a:ext cx="0" cy="0"/>
          <a:chOff x="0" y="0"/>
          <a:chExt cx="0" cy="0"/>
        </a:xfrm>
      </p:grpSpPr>
      <p:grpSp>
        <p:nvGrpSpPr>
          <p:cNvPr id="292" name="Google Shape;292;p33"/>
          <p:cNvGrpSpPr/>
          <p:nvPr/>
        </p:nvGrpSpPr>
        <p:grpSpPr>
          <a:xfrm>
            <a:off x="-2548205" y="9"/>
            <a:ext cx="14521247" cy="5176911"/>
            <a:chOff x="-2548205" y="9"/>
            <a:chExt cx="14521247" cy="5176911"/>
          </a:xfrm>
        </p:grpSpPr>
        <p:pic>
          <p:nvPicPr>
            <p:cNvPr id="293" name="Google Shape;293;p33"/>
            <p:cNvPicPr preferRelativeResize="0"/>
            <p:nvPr/>
          </p:nvPicPr>
          <p:blipFill>
            <a:blip r:embed="rId2">
              <a:alphaModFix/>
            </a:blip>
            <a:stretch>
              <a:fillRect/>
            </a:stretch>
          </p:blipFill>
          <p:spPr>
            <a:xfrm rot="5400000">
              <a:off x="8420867" y="9909"/>
              <a:ext cx="3562075" cy="3542275"/>
            </a:xfrm>
            <a:prstGeom prst="rect">
              <a:avLst/>
            </a:prstGeom>
            <a:noFill/>
            <a:ln>
              <a:noFill/>
            </a:ln>
          </p:spPr>
        </p:pic>
        <p:pic>
          <p:nvPicPr>
            <p:cNvPr id="294" name="Google Shape;294;p33"/>
            <p:cNvPicPr preferRelativeResize="0"/>
            <p:nvPr/>
          </p:nvPicPr>
          <p:blipFill>
            <a:blip r:embed="rId2">
              <a:alphaModFix/>
            </a:blip>
            <a:stretch>
              <a:fillRect/>
            </a:stretch>
          </p:blipFill>
          <p:spPr>
            <a:xfrm rot="-5400000">
              <a:off x="-2557330" y="1906370"/>
              <a:ext cx="3279675" cy="3261425"/>
            </a:xfrm>
            <a:prstGeom prst="rect">
              <a:avLst/>
            </a:prstGeom>
            <a:noFill/>
            <a:ln>
              <a:noFill/>
            </a:ln>
          </p:spPr>
        </p:pic>
      </p:grpSp>
      <p:grpSp>
        <p:nvGrpSpPr>
          <p:cNvPr id="295" name="Google Shape;295;p33"/>
          <p:cNvGrpSpPr/>
          <p:nvPr/>
        </p:nvGrpSpPr>
        <p:grpSpPr>
          <a:xfrm>
            <a:off x="-1455951" y="-1614825"/>
            <a:ext cx="12049124" cy="8335575"/>
            <a:chOff x="-1455951" y="-1614825"/>
            <a:chExt cx="12049124" cy="8335575"/>
          </a:xfrm>
        </p:grpSpPr>
        <p:pic>
          <p:nvPicPr>
            <p:cNvPr id="296" name="Google Shape;296;p33"/>
            <p:cNvPicPr preferRelativeResize="0"/>
            <p:nvPr/>
          </p:nvPicPr>
          <p:blipFill>
            <a:blip r:embed="rId3">
              <a:alphaModFix/>
            </a:blip>
            <a:stretch>
              <a:fillRect/>
            </a:stretch>
          </p:blipFill>
          <p:spPr>
            <a:xfrm rot="10800000">
              <a:off x="-1455951" y="-1614825"/>
              <a:ext cx="2169174" cy="2154325"/>
            </a:xfrm>
            <a:prstGeom prst="rect">
              <a:avLst/>
            </a:prstGeom>
            <a:noFill/>
            <a:ln>
              <a:noFill/>
            </a:ln>
          </p:spPr>
        </p:pic>
        <p:pic>
          <p:nvPicPr>
            <p:cNvPr id="297" name="Google Shape;297;p33"/>
            <p:cNvPicPr preferRelativeResize="0"/>
            <p:nvPr/>
          </p:nvPicPr>
          <p:blipFill>
            <a:blip r:embed="rId3">
              <a:alphaModFix/>
            </a:blip>
            <a:stretch>
              <a:fillRect/>
            </a:stretch>
          </p:blipFill>
          <p:spPr>
            <a:xfrm>
              <a:off x="8423999" y="4566425"/>
              <a:ext cx="2169174" cy="2154325"/>
            </a:xfrm>
            <a:prstGeom prst="rect">
              <a:avLst/>
            </a:prstGeom>
            <a:noFill/>
            <a:ln>
              <a:noFill/>
            </a:ln>
          </p:spPr>
        </p:pic>
      </p:grpSp>
      <p:pic>
        <p:nvPicPr>
          <p:cNvPr id="298" name="Google Shape;298;p33"/>
          <p:cNvPicPr preferRelativeResize="0"/>
          <p:nvPr/>
        </p:nvPicPr>
        <p:blipFill>
          <a:blip r:embed="rId4">
            <a:alphaModFix/>
          </a:blip>
          <a:stretch>
            <a:fillRect/>
          </a:stretch>
        </p:blipFill>
        <p:spPr>
          <a:xfrm rot="-2088278">
            <a:off x="8091981" y="28797"/>
            <a:ext cx="994391" cy="1021403"/>
          </a:xfrm>
          <a:prstGeom prst="rect">
            <a:avLst/>
          </a:prstGeom>
          <a:noFill/>
          <a:ln>
            <a:noFill/>
          </a:ln>
        </p:spPr>
      </p:pic>
      <p:pic>
        <p:nvPicPr>
          <p:cNvPr id="299" name="Google Shape;299;p33"/>
          <p:cNvPicPr preferRelativeResize="0"/>
          <p:nvPr/>
        </p:nvPicPr>
        <p:blipFill>
          <a:blip r:embed="rId5">
            <a:alphaModFix/>
          </a:blip>
          <a:stretch>
            <a:fillRect/>
          </a:stretch>
        </p:blipFill>
        <p:spPr>
          <a:xfrm flipH="1">
            <a:off x="334798" y="4500688"/>
            <a:ext cx="656591" cy="64280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3"/>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04"/>
        <p:cNvGrpSpPr/>
        <p:nvPr/>
      </p:nvGrpSpPr>
      <p:grpSpPr>
        <a:xfrm>
          <a:off x="0" y="0"/>
          <a:ext cx="0" cy="0"/>
          <a:chOff x="0" y="0"/>
          <a:chExt cx="0" cy="0"/>
        </a:xfrm>
      </p:grpSpPr>
      <p:sp>
        <p:nvSpPr>
          <p:cNvPr id="305" name="Google Shape;305;p3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5"/>
          <p:cNvSpPr txBox="1">
            <a:spLocks noGrp="1"/>
          </p:cNvSpPr>
          <p:nvPr>
            <p:ph type="subTitle" idx="1"/>
          </p:nvPr>
        </p:nvSpPr>
        <p:spPr>
          <a:xfrm>
            <a:off x="5055284"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subTitle" idx="2"/>
          </p:nvPr>
        </p:nvSpPr>
        <p:spPr>
          <a:xfrm>
            <a:off x="1583300"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 name="Google Shape;35;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36" name="Google Shape;36;p5"/>
          <p:cNvPicPr preferRelativeResize="0"/>
          <p:nvPr/>
        </p:nvPicPr>
        <p:blipFill>
          <a:blip r:embed="rId2">
            <a:alphaModFix/>
          </a:blip>
          <a:stretch>
            <a:fillRect/>
          </a:stretch>
        </p:blipFill>
        <p:spPr>
          <a:xfrm flipH="1">
            <a:off x="8424012" y="0"/>
            <a:ext cx="3160563" cy="3143014"/>
          </a:xfrm>
          <a:prstGeom prst="rect">
            <a:avLst/>
          </a:prstGeom>
          <a:noFill/>
          <a:ln>
            <a:noFill/>
          </a:ln>
        </p:spPr>
      </p:pic>
      <p:pic>
        <p:nvPicPr>
          <p:cNvPr id="37" name="Google Shape;37;p5"/>
          <p:cNvPicPr preferRelativeResize="0"/>
          <p:nvPr/>
        </p:nvPicPr>
        <p:blipFill>
          <a:blip r:embed="rId2">
            <a:alphaModFix/>
          </a:blip>
          <a:stretch>
            <a:fillRect/>
          </a:stretch>
        </p:blipFill>
        <p:spPr>
          <a:xfrm rot="10800000" flipH="1">
            <a:off x="-2543700" y="1967700"/>
            <a:ext cx="3263700" cy="3245575"/>
          </a:xfrm>
          <a:prstGeom prst="rect">
            <a:avLst/>
          </a:prstGeom>
          <a:noFill/>
          <a:ln>
            <a:noFill/>
          </a:ln>
        </p:spPr>
      </p:pic>
      <p:pic>
        <p:nvPicPr>
          <p:cNvPr id="38" name="Google Shape;38;p5"/>
          <p:cNvPicPr preferRelativeResize="0"/>
          <p:nvPr/>
        </p:nvPicPr>
        <p:blipFill>
          <a:blip r:embed="rId3">
            <a:alphaModFix/>
          </a:blip>
          <a:stretch>
            <a:fillRect/>
          </a:stretch>
        </p:blipFill>
        <p:spPr>
          <a:xfrm rot="-553572">
            <a:off x="-227801" y="-72873"/>
            <a:ext cx="2018801" cy="1292851"/>
          </a:xfrm>
          <a:prstGeom prst="rect">
            <a:avLst/>
          </a:prstGeom>
          <a:noFill/>
          <a:ln>
            <a:noFill/>
          </a:ln>
        </p:spPr>
      </p:pic>
      <p:pic>
        <p:nvPicPr>
          <p:cNvPr id="39" name="Google Shape;39;p5"/>
          <p:cNvPicPr preferRelativeResize="0"/>
          <p:nvPr/>
        </p:nvPicPr>
        <p:blipFill>
          <a:blip r:embed="rId4">
            <a:alphaModFix/>
          </a:blip>
          <a:stretch>
            <a:fillRect/>
          </a:stretch>
        </p:blipFill>
        <p:spPr>
          <a:xfrm>
            <a:off x="8886775" y="3862500"/>
            <a:ext cx="532000" cy="530848"/>
          </a:xfrm>
          <a:prstGeom prst="rect">
            <a:avLst/>
          </a:prstGeom>
          <a:noFill/>
          <a:ln>
            <a:noFill/>
          </a:ln>
        </p:spPr>
      </p:pic>
      <p:pic>
        <p:nvPicPr>
          <p:cNvPr id="40" name="Google Shape;40;p5"/>
          <p:cNvPicPr preferRelativeResize="0"/>
          <p:nvPr/>
        </p:nvPicPr>
        <p:blipFill>
          <a:blip r:embed="rId4">
            <a:alphaModFix/>
          </a:blip>
          <a:stretch>
            <a:fillRect/>
          </a:stretch>
        </p:blipFill>
        <p:spPr>
          <a:xfrm>
            <a:off x="8886775" y="4489477"/>
            <a:ext cx="532000" cy="5308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3" name="Google Shape;43;p6"/>
          <p:cNvPicPr preferRelativeResize="0"/>
          <p:nvPr/>
        </p:nvPicPr>
        <p:blipFill>
          <a:blip r:embed="rId2">
            <a:alphaModFix/>
          </a:blip>
          <a:stretch>
            <a:fillRect/>
          </a:stretch>
        </p:blipFill>
        <p:spPr>
          <a:xfrm>
            <a:off x="8063500" y="-574122"/>
            <a:ext cx="1016700" cy="1014509"/>
          </a:xfrm>
          <a:prstGeom prst="rect">
            <a:avLst/>
          </a:prstGeom>
          <a:noFill/>
          <a:ln>
            <a:noFill/>
          </a:ln>
        </p:spPr>
      </p:pic>
      <p:pic>
        <p:nvPicPr>
          <p:cNvPr id="44" name="Google Shape;44;p6"/>
          <p:cNvPicPr preferRelativeResize="0"/>
          <p:nvPr/>
        </p:nvPicPr>
        <p:blipFill>
          <a:blip r:embed="rId3">
            <a:alphaModFix/>
          </a:blip>
          <a:stretch>
            <a:fillRect/>
          </a:stretch>
        </p:blipFill>
        <p:spPr>
          <a:xfrm rot="-4147879">
            <a:off x="8446952" y="4126325"/>
            <a:ext cx="1328000" cy="1090090"/>
          </a:xfrm>
          <a:prstGeom prst="rect">
            <a:avLst/>
          </a:prstGeom>
          <a:noFill/>
          <a:ln>
            <a:noFill/>
          </a:ln>
        </p:spPr>
      </p:pic>
      <p:pic>
        <p:nvPicPr>
          <p:cNvPr id="45" name="Google Shape;45;p6"/>
          <p:cNvPicPr preferRelativeResize="0"/>
          <p:nvPr/>
        </p:nvPicPr>
        <p:blipFill>
          <a:blip r:embed="rId4">
            <a:alphaModFix/>
          </a:blip>
          <a:stretch>
            <a:fillRect/>
          </a:stretch>
        </p:blipFill>
        <p:spPr>
          <a:xfrm flipH="1">
            <a:off x="8205500" y="3826925"/>
            <a:ext cx="778427" cy="762086"/>
          </a:xfrm>
          <a:prstGeom prst="rect">
            <a:avLst/>
          </a:prstGeom>
          <a:noFill/>
          <a:ln>
            <a:noFill/>
          </a:ln>
        </p:spPr>
      </p:pic>
      <p:pic>
        <p:nvPicPr>
          <p:cNvPr id="46" name="Google Shape;46;p6"/>
          <p:cNvPicPr preferRelativeResize="0"/>
          <p:nvPr/>
        </p:nvPicPr>
        <p:blipFill>
          <a:blip r:embed="rId5">
            <a:alphaModFix/>
          </a:blip>
          <a:stretch>
            <a:fillRect/>
          </a:stretch>
        </p:blipFill>
        <p:spPr>
          <a:xfrm rot="5400000" flipH="1">
            <a:off x="-1448526" y="-1144024"/>
            <a:ext cx="2169174" cy="2154325"/>
          </a:xfrm>
          <a:prstGeom prst="rect">
            <a:avLst/>
          </a:prstGeom>
          <a:noFill/>
          <a:ln>
            <a:noFill/>
          </a:ln>
        </p:spPr>
      </p:pic>
      <p:pic>
        <p:nvPicPr>
          <p:cNvPr id="47" name="Google Shape;47;p6"/>
          <p:cNvPicPr preferRelativeResize="0"/>
          <p:nvPr/>
        </p:nvPicPr>
        <p:blipFill rotWithShape="1">
          <a:blip r:embed="rId6">
            <a:alphaModFix/>
          </a:blip>
          <a:srcRect t="49379"/>
          <a:stretch/>
        </p:blipFill>
        <p:spPr>
          <a:xfrm rot="5400000" flipH="1">
            <a:off x="3150" y="4511500"/>
            <a:ext cx="678650" cy="684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51" name="Google Shape;51;p7"/>
          <p:cNvSpPr>
            <a:spLocks noGrp="1"/>
          </p:cNvSpPr>
          <p:nvPr>
            <p:ph type="pic" idx="2"/>
          </p:nvPr>
        </p:nvSpPr>
        <p:spPr>
          <a:xfrm>
            <a:off x="5595325" y="1310450"/>
            <a:ext cx="2461500" cy="3078000"/>
          </a:xfrm>
          <a:prstGeom prst="round1Rect">
            <a:avLst>
              <a:gd name="adj" fmla="val 16667"/>
            </a:avLst>
          </a:prstGeom>
          <a:noFill/>
          <a:ln>
            <a:noFill/>
          </a:ln>
        </p:spPr>
      </p:sp>
      <p:pic>
        <p:nvPicPr>
          <p:cNvPr id="52" name="Google Shape;52;p7"/>
          <p:cNvPicPr preferRelativeResize="0"/>
          <p:nvPr/>
        </p:nvPicPr>
        <p:blipFill>
          <a:blip r:embed="rId2">
            <a:alphaModFix/>
          </a:blip>
          <a:stretch>
            <a:fillRect/>
          </a:stretch>
        </p:blipFill>
        <p:spPr>
          <a:xfrm rot="6835211">
            <a:off x="-298364" y="128873"/>
            <a:ext cx="1097813" cy="1097810"/>
          </a:xfrm>
          <a:prstGeom prst="rect">
            <a:avLst/>
          </a:prstGeom>
          <a:noFill/>
          <a:ln>
            <a:noFill/>
          </a:ln>
        </p:spPr>
      </p:pic>
      <p:pic>
        <p:nvPicPr>
          <p:cNvPr id="53" name="Google Shape;53;p7"/>
          <p:cNvPicPr preferRelativeResize="0"/>
          <p:nvPr/>
        </p:nvPicPr>
        <p:blipFill>
          <a:blip r:embed="rId3">
            <a:alphaModFix/>
          </a:blip>
          <a:stretch>
            <a:fillRect/>
          </a:stretch>
        </p:blipFill>
        <p:spPr>
          <a:xfrm rot="10800000">
            <a:off x="8689775" y="0"/>
            <a:ext cx="454225" cy="905675"/>
          </a:xfrm>
          <a:prstGeom prst="rect">
            <a:avLst/>
          </a:prstGeom>
          <a:noFill/>
          <a:ln>
            <a:noFill/>
          </a:ln>
        </p:spPr>
      </p:pic>
      <p:pic>
        <p:nvPicPr>
          <p:cNvPr id="54" name="Google Shape;54;p7"/>
          <p:cNvPicPr preferRelativeResize="0"/>
          <p:nvPr/>
        </p:nvPicPr>
        <p:blipFill>
          <a:blip r:embed="rId4">
            <a:alphaModFix/>
          </a:blip>
          <a:stretch>
            <a:fillRect/>
          </a:stretch>
        </p:blipFill>
        <p:spPr>
          <a:xfrm>
            <a:off x="557052" y="51116"/>
            <a:ext cx="657825" cy="644000"/>
          </a:xfrm>
          <a:prstGeom prst="rect">
            <a:avLst/>
          </a:prstGeom>
          <a:noFill/>
          <a:ln>
            <a:noFill/>
          </a:ln>
        </p:spPr>
      </p:pic>
      <p:pic>
        <p:nvPicPr>
          <p:cNvPr id="55" name="Google Shape;55;p7"/>
          <p:cNvPicPr preferRelativeResize="0"/>
          <p:nvPr/>
        </p:nvPicPr>
        <p:blipFill rotWithShape="1">
          <a:blip r:embed="rId3">
            <a:alphaModFix/>
          </a:blip>
          <a:srcRect t="49859"/>
          <a:stretch/>
        </p:blipFill>
        <p:spPr>
          <a:xfrm rot="5400000" flipH="1">
            <a:off x="-75" y="4689325"/>
            <a:ext cx="454225" cy="4541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58" name="Google Shape;58;p8"/>
          <p:cNvPicPr preferRelativeResize="0"/>
          <p:nvPr/>
        </p:nvPicPr>
        <p:blipFill>
          <a:blip r:embed="rId2">
            <a:alphaModFix/>
          </a:blip>
          <a:stretch>
            <a:fillRect/>
          </a:stretch>
        </p:blipFill>
        <p:spPr>
          <a:xfrm rot="-5400000" flipH="1">
            <a:off x="305825" y="-359113"/>
            <a:ext cx="678650" cy="1353150"/>
          </a:xfrm>
          <a:prstGeom prst="rect">
            <a:avLst/>
          </a:prstGeom>
          <a:noFill/>
          <a:ln>
            <a:noFill/>
          </a:ln>
        </p:spPr>
      </p:pic>
      <p:pic>
        <p:nvPicPr>
          <p:cNvPr id="59" name="Google Shape;59;p8"/>
          <p:cNvPicPr preferRelativeResize="0"/>
          <p:nvPr/>
        </p:nvPicPr>
        <p:blipFill>
          <a:blip r:embed="rId3">
            <a:alphaModFix/>
          </a:blip>
          <a:stretch>
            <a:fillRect/>
          </a:stretch>
        </p:blipFill>
        <p:spPr>
          <a:xfrm flipH="1">
            <a:off x="8116500" y="3968412"/>
            <a:ext cx="1276925" cy="12711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383991"/>
            <a:ext cx="4872900" cy="148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2" name="Google Shape;62;p9"/>
          <p:cNvSpPr txBox="1">
            <a:spLocks noGrp="1"/>
          </p:cNvSpPr>
          <p:nvPr>
            <p:ph type="subTitle" idx="1"/>
          </p:nvPr>
        </p:nvSpPr>
        <p:spPr>
          <a:xfrm>
            <a:off x="2135550" y="3088400"/>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a:spLocks noGrp="1"/>
          </p:cNvSpPr>
          <p:nvPr>
            <p:ph type="pic" idx="2"/>
          </p:nvPr>
        </p:nvSpPr>
        <p:spPr>
          <a:xfrm>
            <a:off x="-25" y="-13725"/>
            <a:ext cx="9144000" cy="5157300"/>
          </a:xfrm>
          <a:prstGeom prst="rect">
            <a:avLst/>
          </a:prstGeom>
          <a:noFill/>
          <a:ln>
            <a:noFill/>
          </a:ln>
        </p:spPr>
      </p:sp>
      <p:sp>
        <p:nvSpPr>
          <p:cNvPr id="65" name="Google Shape;65;p10"/>
          <p:cNvSpPr txBox="1">
            <a:spLocks noGrp="1"/>
          </p:cNvSpPr>
          <p:nvPr>
            <p:ph type="title"/>
          </p:nvPr>
        </p:nvSpPr>
        <p:spPr>
          <a:xfrm>
            <a:off x="720000" y="4014450"/>
            <a:ext cx="7704000" cy="5727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1pPr>
            <a:lvl2pPr lvl="1"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2pPr>
            <a:lvl3pPr lvl="2"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3pPr>
            <a:lvl4pPr lvl="3"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4pPr>
            <a:lvl5pPr lvl="4"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5pPr>
            <a:lvl6pPr lvl="5"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6pPr>
            <a:lvl7pPr lvl="6"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7pPr>
            <a:lvl8pPr lvl="7"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8pPr>
            <a:lvl9pPr lvl="8"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1pPr>
            <a:lvl2pPr marL="914400" lvl="1"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2pPr>
            <a:lvl3pPr marL="1371600" lvl="2"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3pPr>
            <a:lvl4pPr marL="1828800" lvl="3"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4pPr>
            <a:lvl5pPr marL="2286000" lvl="4"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5pPr>
            <a:lvl6pPr marL="2743200" lvl="5"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6pPr>
            <a:lvl7pPr marL="3200400" lvl="6"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7pPr>
            <a:lvl8pPr marL="3657600" lvl="7"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8pPr>
            <a:lvl9pPr marL="4114800" lvl="8"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0"/>
        <p:cNvGrpSpPr/>
        <p:nvPr/>
      </p:nvGrpSpPr>
      <p:grpSpPr>
        <a:xfrm>
          <a:off x="0" y="0"/>
          <a:ext cx="0" cy="0"/>
          <a:chOff x="0" y="0"/>
          <a:chExt cx="0" cy="0"/>
        </a:xfrm>
      </p:grpSpPr>
      <p:sp>
        <p:nvSpPr>
          <p:cNvPr id="301" name="Google Shape;301;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2" name="Google Shape;302;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13.jp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hyperlink" Target="https://docs.google.com/spreadsheets/d/1tjWTBibjbFnU9hHs640kBOmVviriPGyxUm25NQOroeg/cop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psd/flat-design-graphic-design-template_36860508.htm/?utm_source=slidesgo_template&amp;utm_medium=referral-link&amp;utm_campaign=sg_resources&amp;utm_content=freepik" TargetMode="External"/><Relationship Id="rId7"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side-view-student-writing-notebook_31194692.htm/?utm_source=slidesgo_template&amp;utm_medium=referral-link&amp;utm_campaign=sg_resources&amp;utm_content=freepik" TargetMode="External"/><Relationship Id="rId3" Type="http://schemas.openxmlformats.org/officeDocument/2006/relationships/hyperlink" Target="https://www.freepik.com/free-psd/flat-design-graphic-design-template_36860605.htm/?utm_source=slidesgo_template&amp;utm_medium=referral-link&amp;utm_campaign=sg_resources&amp;utm_content=freepik" TargetMode="External"/><Relationship Id="rId7" Type="http://schemas.openxmlformats.org/officeDocument/2006/relationships/hyperlink" Target="https://www.freepik.com/free-photo/full-shot-students-studying-indoors_31194721.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hyperlink" Target="https://www.freepik.com/free-photo/front-view-smiley-student-holding-books_31194677.htm/?utm_source=slidesgo_template&amp;utm_medium=referral-link&amp;utm_campaign=sg_resources&amp;utm_content=freepik" TargetMode="External"/><Relationship Id="rId11" Type="http://schemas.openxmlformats.org/officeDocument/2006/relationships/hyperlink" Target="https://www.freepik.com/free-photo/young-beautiful-woman-holding-book_6405071.htm/?utm_source=slidesgo_template&amp;utm_medium=referral-link&amp;utm_campaign=sg_resources&amp;utm_content=freepik" TargetMode="External"/><Relationship Id="rId5" Type="http://schemas.openxmlformats.org/officeDocument/2006/relationships/hyperlink" Target="https://www.freepik.com/free-psd/flat-design-graphic-design-template_36860508.htm/?utm_source=slidesgo_template&amp;utm_medium=referral-link&amp;utm_campaign=sg_resources&amp;utm_content=freepik" TargetMode="External"/><Relationship Id="rId10" Type="http://schemas.openxmlformats.org/officeDocument/2006/relationships/hyperlink" Target="https://www.freepik.com/free-photo/side-view-woman-posing-chair_34304490.htm/?utm_source=slidesgo_template&amp;utm_medium=referral-link&amp;utm_campaign=sg_resources&amp;utm_content=freepik" TargetMode="External"/><Relationship Id="rId4" Type="http://schemas.openxmlformats.org/officeDocument/2006/relationships/hyperlink" Target="https://www.freepik.com/free-psd/flat-design-graphic-design-template_36860604.htm/?utm_source=slidesgo_template&amp;utm_medium=referral-link&amp;utm_campaign=sg_resources&amp;utm_content=freepik" TargetMode="External"/><Relationship Id="rId9" Type="http://schemas.openxmlformats.org/officeDocument/2006/relationships/hyperlink" Target="https://www.freepik.com/free-photo/full-shot-smiley-multiracial-college-students_31194698.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Inter+Tight" TargetMode="External"/><Relationship Id="rId2" Type="http://schemas.openxmlformats.org/officeDocument/2006/relationships/notesSlide" Target="../notesSlides/notesSlide40.xml"/><Relationship Id="rId1" Type="http://schemas.openxmlformats.org/officeDocument/2006/relationships/slideLayout" Target="../slideLayouts/slideLayout34.xml"/><Relationship Id="rId4" Type="http://schemas.openxmlformats.org/officeDocument/2006/relationships/hyperlink" Target="https://fonts.google.com/specimen/Sen"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7"/>
          <p:cNvPicPr preferRelativeResize="0"/>
          <p:nvPr/>
        </p:nvPicPr>
        <p:blipFill>
          <a:blip r:embed="rId3">
            <a:alphaModFix/>
          </a:blip>
          <a:stretch>
            <a:fillRect/>
          </a:stretch>
        </p:blipFill>
        <p:spPr>
          <a:xfrm rot="5400000" flipH="1">
            <a:off x="-919501" y="-893375"/>
            <a:ext cx="2169174" cy="2154325"/>
          </a:xfrm>
          <a:prstGeom prst="rect">
            <a:avLst/>
          </a:prstGeom>
          <a:noFill/>
          <a:ln>
            <a:noFill/>
          </a:ln>
        </p:spPr>
      </p:pic>
      <p:sp>
        <p:nvSpPr>
          <p:cNvPr id="311" name="Google Shape;311;p37"/>
          <p:cNvSpPr txBox="1">
            <a:spLocks noGrp="1"/>
          </p:cNvSpPr>
          <p:nvPr>
            <p:ph type="ctrTitle"/>
          </p:nvPr>
        </p:nvSpPr>
        <p:spPr>
          <a:xfrm>
            <a:off x="2161500" y="900850"/>
            <a:ext cx="5624548" cy="244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dirty="0">
                <a:solidFill>
                  <a:schemeClr val="accent3"/>
                </a:solidFill>
              </a:rPr>
              <a:t>Класифікація систем</a:t>
            </a:r>
            <a:endParaRPr dirty="0">
              <a:solidFill>
                <a:schemeClr val="accent3"/>
              </a:solidFill>
            </a:endParaRPr>
          </a:p>
        </p:txBody>
      </p:sp>
      <p:sp>
        <p:nvSpPr>
          <p:cNvPr id="312" name="Google Shape;312;p37"/>
          <p:cNvSpPr txBox="1">
            <a:spLocks noGrp="1"/>
          </p:cNvSpPr>
          <p:nvPr>
            <p:ph type="subTitle" idx="1"/>
          </p:nvPr>
        </p:nvSpPr>
        <p:spPr>
          <a:xfrm>
            <a:off x="2161500" y="3517300"/>
            <a:ext cx="48210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dirty="0"/>
              <a:t>Лекція №5</a:t>
            </a:r>
            <a:endParaRPr dirty="0"/>
          </a:p>
        </p:txBody>
      </p:sp>
      <p:pic>
        <p:nvPicPr>
          <p:cNvPr id="313" name="Google Shape;313;p37"/>
          <p:cNvPicPr preferRelativeResize="0"/>
          <p:nvPr/>
        </p:nvPicPr>
        <p:blipFill>
          <a:blip r:embed="rId3">
            <a:alphaModFix/>
          </a:blip>
          <a:stretch>
            <a:fillRect/>
          </a:stretch>
        </p:blipFill>
        <p:spPr>
          <a:xfrm>
            <a:off x="7536624" y="3881300"/>
            <a:ext cx="2169174" cy="2154325"/>
          </a:xfrm>
          <a:prstGeom prst="rect">
            <a:avLst/>
          </a:prstGeom>
          <a:noFill/>
          <a:ln>
            <a:noFill/>
          </a:ln>
        </p:spPr>
      </p:pic>
      <p:pic>
        <p:nvPicPr>
          <p:cNvPr id="314" name="Google Shape;314;p37"/>
          <p:cNvPicPr preferRelativeResize="0"/>
          <p:nvPr/>
        </p:nvPicPr>
        <p:blipFill>
          <a:blip r:embed="rId4">
            <a:alphaModFix/>
          </a:blip>
          <a:stretch>
            <a:fillRect/>
          </a:stretch>
        </p:blipFill>
        <p:spPr>
          <a:xfrm rot="4355994">
            <a:off x="-309400" y="232525"/>
            <a:ext cx="1191050" cy="1191050"/>
          </a:xfrm>
          <a:prstGeom prst="rect">
            <a:avLst/>
          </a:prstGeom>
          <a:noFill/>
          <a:ln>
            <a:noFill/>
          </a:ln>
        </p:spPr>
      </p:pic>
      <p:pic>
        <p:nvPicPr>
          <p:cNvPr id="315" name="Google Shape;315;p37"/>
          <p:cNvPicPr preferRelativeResize="0"/>
          <p:nvPr/>
        </p:nvPicPr>
        <p:blipFill>
          <a:blip r:embed="rId5">
            <a:alphaModFix/>
          </a:blip>
          <a:stretch>
            <a:fillRect/>
          </a:stretch>
        </p:blipFill>
        <p:spPr>
          <a:xfrm rot="552570">
            <a:off x="186250" y="-177699"/>
            <a:ext cx="2018801" cy="1292850"/>
          </a:xfrm>
          <a:prstGeom prst="rect">
            <a:avLst/>
          </a:prstGeom>
          <a:noFill/>
          <a:ln>
            <a:noFill/>
          </a:ln>
        </p:spPr>
      </p:pic>
      <p:pic>
        <p:nvPicPr>
          <p:cNvPr id="316" name="Google Shape;316;p37"/>
          <p:cNvPicPr preferRelativeResize="0"/>
          <p:nvPr/>
        </p:nvPicPr>
        <p:blipFill>
          <a:blip r:embed="rId6">
            <a:alphaModFix/>
          </a:blip>
          <a:stretch>
            <a:fillRect/>
          </a:stretch>
        </p:blipFill>
        <p:spPr>
          <a:xfrm rot="-2088260">
            <a:off x="7775957" y="3391759"/>
            <a:ext cx="1029860" cy="1057831"/>
          </a:xfrm>
          <a:prstGeom prst="rect">
            <a:avLst/>
          </a:prstGeom>
          <a:noFill/>
          <a:ln>
            <a:noFill/>
          </a:ln>
        </p:spPr>
      </p:pic>
      <p:cxnSp>
        <p:nvCxnSpPr>
          <p:cNvPr id="317" name="Google Shape;317;p37"/>
          <p:cNvCxnSpPr/>
          <p:nvPr/>
        </p:nvCxnSpPr>
        <p:spPr>
          <a:xfrm>
            <a:off x="2135850" y="4162750"/>
            <a:ext cx="4925700" cy="0"/>
          </a:xfrm>
          <a:prstGeom prst="straightConnector1">
            <a:avLst/>
          </a:prstGeom>
          <a:noFill/>
          <a:ln w="9525" cap="flat" cmpd="sng">
            <a:solidFill>
              <a:schemeClr val="dk2"/>
            </a:solidFill>
            <a:prstDash val="solid"/>
            <a:round/>
            <a:headEnd type="none" w="med" len="med"/>
            <a:tailEnd type="none" w="med" len="med"/>
          </a:ln>
        </p:spPr>
      </p:cxnSp>
      <p:pic>
        <p:nvPicPr>
          <p:cNvPr id="318" name="Google Shape;318;p37"/>
          <p:cNvPicPr preferRelativeResize="0"/>
          <p:nvPr/>
        </p:nvPicPr>
        <p:blipFill>
          <a:blip r:embed="rId7">
            <a:alphaModFix/>
          </a:blip>
          <a:stretch>
            <a:fillRect/>
          </a:stretch>
        </p:blipFill>
        <p:spPr>
          <a:xfrm>
            <a:off x="7536625" y="153000"/>
            <a:ext cx="776500" cy="77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720000" y="2338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sz="2400" dirty="0"/>
              <a:t>Класифікація за характером </a:t>
            </a:r>
            <a:r>
              <a:rPr lang="uk-UA" sz="2400" dirty="0" err="1"/>
              <a:t>зв’язків</a:t>
            </a:r>
            <a:r>
              <a:rPr lang="uk-UA" sz="2400" dirty="0"/>
              <a:t> з навколишнім середовищем</a:t>
            </a:r>
            <a:endParaRPr sz="2400" dirty="0">
              <a:solidFill>
                <a:schemeClr val="accent3"/>
              </a:solidFill>
            </a:endParaRPr>
          </a:p>
        </p:txBody>
      </p:sp>
      <p:sp>
        <p:nvSpPr>
          <p:cNvPr id="333" name="Google Shape;333;p39"/>
          <p:cNvSpPr txBox="1">
            <a:spLocks noGrp="1"/>
          </p:cNvSpPr>
          <p:nvPr>
            <p:ph type="subTitle" idx="3"/>
          </p:nvPr>
        </p:nvSpPr>
        <p:spPr>
          <a:xfrm>
            <a:off x="4981436" y="2458343"/>
            <a:ext cx="344256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800" dirty="0" err="1">
                <a:solidFill>
                  <a:schemeClr val="tx1"/>
                </a:solidFill>
                <a:latin typeface="Times New Roman" panose="02020603050405020304" pitchFamily="18" charset="0"/>
              </a:rPr>
              <a:t>Ц</a:t>
            </a:r>
            <a:r>
              <a:rPr lang="ru-RU" sz="1800" b="0" i="0" u="none" strike="noStrike" baseline="0" dirty="0" err="1">
                <a:solidFill>
                  <a:schemeClr val="tx1"/>
                </a:solidFill>
                <a:latin typeface="Times New Roman" panose="02020603050405020304" pitchFamily="18" charset="0"/>
              </a:rPr>
              <a:t>е</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системи</a:t>
            </a:r>
            <a:r>
              <a:rPr lang="ru-RU" sz="1800" b="0" i="0" u="none" strike="noStrike" baseline="0" dirty="0">
                <a:solidFill>
                  <a:schemeClr val="tx1"/>
                </a:solidFill>
                <a:latin typeface="Times New Roman" panose="02020603050405020304" pitchFamily="18" charset="0"/>
              </a:rPr>
              <a:t>, в </a:t>
            </a:r>
            <a:r>
              <a:rPr lang="ru-RU" sz="1800" b="0" i="0" u="none" strike="noStrike" baseline="0" dirty="0" err="1">
                <a:solidFill>
                  <a:schemeClr val="tx1"/>
                </a:solidFill>
                <a:latin typeface="Times New Roman" panose="02020603050405020304" pitchFamily="18" charset="0"/>
              </a:rPr>
              <a:t>яких</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процеси</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обміну</a:t>
            </a:r>
            <a:r>
              <a:rPr lang="ru-RU" sz="1800" b="0" i="0" u="none" strike="noStrike" baseline="0" dirty="0">
                <a:solidFill>
                  <a:schemeClr val="tx1"/>
                </a:solidFill>
                <a:latin typeface="Times New Roman" panose="02020603050405020304" pitchFamily="18" charset="0"/>
              </a:rPr>
              <a:t> з </a:t>
            </a:r>
            <a:r>
              <a:rPr lang="ru-RU" sz="1800" b="0" i="0" u="none" strike="noStrike" baseline="0" dirty="0" err="1">
                <a:solidFill>
                  <a:schemeClr val="tx1"/>
                </a:solidFill>
                <a:latin typeface="Times New Roman" panose="02020603050405020304" pitchFamily="18" charset="0"/>
              </a:rPr>
              <a:t>навколишнім</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середовищем</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відсутні</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Ці</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системи</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підпорядковані</a:t>
            </a:r>
            <a:r>
              <a:rPr lang="ru-RU" sz="1800" b="0" i="0" u="none" strike="noStrike" baseline="0" dirty="0">
                <a:solidFill>
                  <a:schemeClr val="tx1"/>
                </a:solidFill>
                <a:latin typeface="Times New Roman" panose="02020603050405020304" pitchFamily="18" charset="0"/>
              </a:rPr>
              <a:t> другому закону </a:t>
            </a:r>
            <a:r>
              <a:rPr lang="ru-RU" sz="1800" b="0" i="0" u="none" strike="noStrike" baseline="0" dirty="0" err="1">
                <a:solidFill>
                  <a:schemeClr val="tx1"/>
                </a:solidFill>
                <a:latin typeface="Times New Roman" panose="02020603050405020304" pitchFamily="18" charset="0"/>
              </a:rPr>
              <a:t>термодинаміки</a:t>
            </a:r>
            <a:r>
              <a:rPr lang="ru-RU" sz="1800" b="0" i="0" u="none" strike="noStrike" baseline="0" dirty="0">
                <a:solidFill>
                  <a:schemeClr val="tx1"/>
                </a:solidFill>
                <a:latin typeface="Times New Roman" panose="02020603050405020304" pitchFamily="18" charset="0"/>
              </a:rPr>
              <a:t>, закону </a:t>
            </a:r>
            <a:r>
              <a:rPr lang="ru-RU" sz="1800" b="0" i="0" u="none" strike="noStrike" baseline="0" dirty="0" err="1">
                <a:solidFill>
                  <a:schemeClr val="tx1"/>
                </a:solidFill>
                <a:latin typeface="Times New Roman" panose="02020603050405020304" pitchFamily="18" charset="0"/>
              </a:rPr>
              <a:t>збільшення</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ентропії</a:t>
            </a:r>
            <a:r>
              <a:rPr lang="ru-RU" sz="1800" b="0" i="0" u="none" strike="noStrike" baseline="0" dirty="0">
                <a:solidFill>
                  <a:schemeClr val="tx1"/>
                </a:solidFill>
                <a:latin typeface="Times New Roman" panose="02020603050405020304" pitchFamily="18" charset="0"/>
              </a:rPr>
              <a:t>.</a:t>
            </a:r>
            <a:endParaRPr sz="1600" dirty="0">
              <a:solidFill>
                <a:schemeClr val="tx1"/>
              </a:solidFill>
            </a:endParaRPr>
          </a:p>
        </p:txBody>
      </p:sp>
      <p:sp>
        <p:nvSpPr>
          <p:cNvPr id="334" name="Google Shape;334;p39"/>
          <p:cNvSpPr txBox="1">
            <a:spLocks noGrp="1"/>
          </p:cNvSpPr>
          <p:nvPr>
            <p:ph type="subTitle" idx="1"/>
          </p:nvPr>
        </p:nvSpPr>
        <p:spPr>
          <a:xfrm>
            <a:off x="928048" y="2587341"/>
            <a:ext cx="32345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800" dirty="0" err="1">
                <a:solidFill>
                  <a:schemeClr val="tx1"/>
                </a:solidFill>
                <a:latin typeface="Times New Roman" panose="02020603050405020304" pitchFamily="18" charset="0"/>
              </a:rPr>
              <a:t>Ц</a:t>
            </a:r>
            <a:r>
              <a:rPr lang="ru-RU" sz="1800" b="0" i="0" u="none" strike="noStrike" baseline="0" dirty="0" err="1">
                <a:solidFill>
                  <a:schemeClr val="tx1"/>
                </a:solidFill>
                <a:latin typeface="Times New Roman" panose="02020603050405020304" pitchFamily="18" charset="0"/>
              </a:rPr>
              <a:t>е</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системи</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які</a:t>
            </a:r>
            <a:r>
              <a:rPr lang="ru-RU" sz="1800" b="0" i="0" u="none" strike="noStrike" baseline="0" dirty="0">
                <a:solidFill>
                  <a:schemeClr val="tx1"/>
                </a:solidFill>
                <a:latin typeface="Times New Roman" panose="02020603050405020304" pitchFamily="18" charset="0"/>
              </a:rPr>
              <a:t> в </a:t>
            </a:r>
            <a:r>
              <a:rPr lang="ru-RU" sz="1800" b="0" i="0" u="none" strike="noStrike" baseline="0" dirty="0" err="1">
                <a:solidFill>
                  <a:schemeClr val="tx1"/>
                </a:solidFill>
                <a:latin typeface="Times New Roman" panose="02020603050405020304" pitchFamily="18" charset="0"/>
              </a:rPr>
              <a:t>процесі</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своєї</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діяльності</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обмінюються</a:t>
            </a:r>
            <a:r>
              <a:rPr lang="ru-RU" sz="1800" b="0" i="0" u="none" strike="noStrike" baseline="0" dirty="0">
                <a:solidFill>
                  <a:schemeClr val="tx1"/>
                </a:solidFill>
                <a:latin typeface="Times New Roman" panose="02020603050405020304" pitchFamily="18" charset="0"/>
              </a:rPr>
              <a:t> з </a:t>
            </a:r>
            <a:r>
              <a:rPr lang="ru-RU" sz="1800" b="0" i="0" u="none" strike="noStrike" baseline="0" dirty="0" err="1">
                <a:solidFill>
                  <a:schemeClr val="tx1"/>
                </a:solidFill>
                <a:latin typeface="Times New Roman" panose="02020603050405020304" pitchFamily="18" charset="0"/>
              </a:rPr>
              <a:t>середовищем</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матерією</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енергією</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інформацією</a:t>
            </a:r>
            <a:r>
              <a:rPr lang="ru-RU" sz="1800" b="0" i="0" u="none" strike="noStrike" baseline="0" dirty="0">
                <a:solidFill>
                  <a:schemeClr val="tx1"/>
                </a:solidFill>
                <a:latin typeface="Times New Roman" panose="02020603050405020304" pitchFamily="18" charset="0"/>
              </a:rPr>
              <a:t>.</a:t>
            </a:r>
            <a:endParaRPr dirty="0">
              <a:solidFill>
                <a:schemeClr val="tx1"/>
              </a:solidFill>
            </a:endParaRPr>
          </a:p>
        </p:txBody>
      </p:sp>
      <p:sp>
        <p:nvSpPr>
          <p:cNvPr id="345" name="Google Shape;345;p39"/>
          <p:cNvSpPr txBox="1">
            <a:spLocks noGrp="1"/>
          </p:cNvSpPr>
          <p:nvPr>
            <p:ph type="subTitle" idx="16"/>
          </p:nvPr>
        </p:nvSpPr>
        <p:spPr>
          <a:xfrm>
            <a:off x="998896" y="2215943"/>
            <a:ext cx="2590441"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uk-UA" dirty="0"/>
              <a:t>Відкриті</a:t>
            </a:r>
            <a:endParaRPr dirty="0"/>
          </a:p>
        </p:txBody>
      </p:sp>
      <p:sp>
        <p:nvSpPr>
          <p:cNvPr id="348" name="Google Shape;348;p39"/>
          <p:cNvSpPr txBox="1">
            <a:spLocks noGrp="1"/>
          </p:cNvSpPr>
          <p:nvPr>
            <p:ph type="subTitle" idx="19"/>
          </p:nvPr>
        </p:nvSpPr>
        <p:spPr>
          <a:xfrm>
            <a:off x="5092925" y="2086950"/>
            <a:ext cx="2895187"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uk-UA" dirty="0"/>
              <a:t>Закриті</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sz="3200" dirty="0">
                <a:solidFill>
                  <a:schemeClr val="accent3"/>
                </a:solidFill>
              </a:rPr>
              <a:t>Класифікація систем за складністю</a:t>
            </a:r>
            <a:endParaRPr lang="en-GB" sz="3200" dirty="0">
              <a:solidFill>
                <a:schemeClr val="accent3"/>
              </a:solidFill>
            </a:endParaRPr>
          </a:p>
        </p:txBody>
      </p:sp>
      <p:sp>
        <p:nvSpPr>
          <p:cNvPr id="395" name="Google Shape;395;p44"/>
          <p:cNvSpPr txBox="1">
            <a:spLocks noGrp="1"/>
          </p:cNvSpPr>
          <p:nvPr>
            <p:ph type="subTitle" idx="1"/>
          </p:nvPr>
        </p:nvSpPr>
        <p:spPr>
          <a:xfrm>
            <a:off x="4923015" y="2817775"/>
            <a:ext cx="2869800" cy="11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sz="1800" b="0" i="0" u="none" strike="noStrike" baseline="0" dirty="0">
                <a:solidFill>
                  <a:schemeClr val="tx1"/>
                </a:solidFill>
                <a:latin typeface="Times New Roman" panose="02020603050405020304" pitchFamily="18" charset="0"/>
              </a:rPr>
              <a:t>Функціональна складність виражається в наявності багатьох взаємозв’язків і </a:t>
            </a:r>
            <a:r>
              <a:rPr lang="uk-UA" sz="1800" b="0" i="0" u="none" strike="noStrike" baseline="0" dirty="0" err="1">
                <a:solidFill>
                  <a:schemeClr val="tx1"/>
                </a:solidFill>
                <a:latin typeface="Times New Roman" panose="02020603050405020304" pitchFamily="18" charset="0"/>
              </a:rPr>
              <a:t>взаємозалежностей</a:t>
            </a:r>
            <a:endParaRPr dirty="0">
              <a:solidFill>
                <a:schemeClr val="tx1"/>
              </a:solidFill>
            </a:endParaRPr>
          </a:p>
        </p:txBody>
      </p:sp>
      <p:sp>
        <p:nvSpPr>
          <p:cNvPr id="396" name="Google Shape;396;p44"/>
          <p:cNvSpPr txBox="1">
            <a:spLocks noGrp="1"/>
          </p:cNvSpPr>
          <p:nvPr>
            <p:ph type="subTitle" idx="2"/>
          </p:nvPr>
        </p:nvSpPr>
        <p:spPr>
          <a:xfrm>
            <a:off x="1351200" y="2741576"/>
            <a:ext cx="2869800" cy="11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sz="1800" b="0" i="0" u="none" strike="noStrike" baseline="0" dirty="0">
                <a:solidFill>
                  <a:schemeClr val="tx1"/>
                </a:solidFill>
                <a:latin typeface="Times New Roman" panose="02020603050405020304" pitchFamily="18" charset="0"/>
              </a:rPr>
              <a:t>Структурна складність полягає у наявності великої кількості елементів і їх взаємозв’язку</a:t>
            </a:r>
            <a:endParaRPr dirty="0">
              <a:solidFill>
                <a:schemeClr val="tx1"/>
              </a:solidFill>
            </a:endParaRPr>
          </a:p>
        </p:txBody>
      </p:sp>
      <p:sp>
        <p:nvSpPr>
          <p:cNvPr id="397" name="Google Shape;397;p44"/>
          <p:cNvSpPr txBox="1">
            <a:spLocks noGrp="1"/>
          </p:cNvSpPr>
          <p:nvPr>
            <p:ph type="subTitle" idx="3"/>
          </p:nvPr>
        </p:nvSpPr>
        <p:spPr>
          <a:xfrm>
            <a:off x="1351188" y="2258875"/>
            <a:ext cx="28698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dirty="0">
                <a:latin typeface="Inter Tight"/>
                <a:ea typeface="Inter Tight"/>
                <a:cs typeface="Inter Tight"/>
                <a:sym typeface="Inter Tight"/>
              </a:rPr>
              <a:t>Структурна</a:t>
            </a:r>
            <a:endParaRPr dirty="0">
              <a:latin typeface="Inter Tight"/>
              <a:ea typeface="Inter Tight"/>
              <a:cs typeface="Inter Tight"/>
              <a:sym typeface="Inter Tight"/>
            </a:endParaRPr>
          </a:p>
        </p:txBody>
      </p:sp>
      <p:sp>
        <p:nvSpPr>
          <p:cNvPr id="398" name="Google Shape;398;p44"/>
          <p:cNvSpPr txBox="1">
            <a:spLocks noGrp="1"/>
          </p:cNvSpPr>
          <p:nvPr>
            <p:ph type="subTitle" idx="4"/>
          </p:nvPr>
        </p:nvSpPr>
        <p:spPr>
          <a:xfrm>
            <a:off x="4923015" y="2258875"/>
            <a:ext cx="28698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dirty="0">
                <a:latin typeface="Inter Tight"/>
                <a:ea typeface="Inter Tight"/>
                <a:cs typeface="Inter Tight"/>
                <a:sym typeface="Inter Tight"/>
              </a:rPr>
              <a:t>Функціональна</a:t>
            </a:r>
            <a:endParaRPr dirty="0">
              <a:latin typeface="Inter Tight"/>
              <a:ea typeface="Inter Tight"/>
              <a:cs typeface="Inter Tight"/>
              <a:sym typeface="Inter Tight"/>
            </a:endParaRPr>
          </a:p>
        </p:txBody>
      </p:sp>
      <p:grpSp>
        <p:nvGrpSpPr>
          <p:cNvPr id="399" name="Google Shape;399;p44"/>
          <p:cNvGrpSpPr/>
          <p:nvPr/>
        </p:nvGrpSpPr>
        <p:grpSpPr>
          <a:xfrm>
            <a:off x="6172031" y="1834187"/>
            <a:ext cx="371785" cy="370879"/>
            <a:chOff x="-41111350" y="3239100"/>
            <a:chExt cx="318200" cy="317425"/>
          </a:xfrm>
        </p:grpSpPr>
        <p:sp>
          <p:nvSpPr>
            <p:cNvPr id="400" name="Google Shape;400;p4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4"/>
          <p:cNvSpPr/>
          <p:nvPr/>
        </p:nvSpPr>
        <p:spPr>
          <a:xfrm>
            <a:off x="2603869" y="183491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sz="2800" dirty="0">
                <a:solidFill>
                  <a:schemeClr val="accent3"/>
                </a:solidFill>
              </a:rPr>
              <a:t>Класифікація за принципами поведінки</a:t>
            </a:r>
            <a:endParaRPr sz="2800" dirty="0">
              <a:solidFill>
                <a:schemeClr val="accent3"/>
              </a:solidFill>
            </a:endParaRPr>
          </a:p>
        </p:txBody>
      </p:sp>
      <p:sp>
        <p:nvSpPr>
          <p:cNvPr id="44" name="TextBox 43">
            <a:extLst>
              <a:ext uri="{FF2B5EF4-FFF2-40B4-BE49-F238E27FC236}">
                <a16:creationId xmlns:a16="http://schemas.microsoft.com/office/drawing/2014/main" id="{530D89C7-8951-4E5B-B903-92A9FB558F51}"/>
              </a:ext>
            </a:extLst>
          </p:cNvPr>
          <p:cNvSpPr txBox="1"/>
          <p:nvPr/>
        </p:nvSpPr>
        <p:spPr>
          <a:xfrm>
            <a:off x="2627194" y="1113401"/>
            <a:ext cx="3357349" cy="400110"/>
          </a:xfrm>
          <a:prstGeom prst="rect">
            <a:avLst/>
          </a:prstGeom>
          <a:noFill/>
        </p:spPr>
        <p:txBody>
          <a:bodyPr wrap="square">
            <a:spAutoFit/>
          </a:bodyPr>
          <a:lstStyle/>
          <a:p>
            <a:r>
              <a:rPr lang="uk-UA" sz="2000" b="0" i="0" u="none" strike="noStrike" baseline="0" dirty="0">
                <a:solidFill>
                  <a:schemeClr val="tx1"/>
                </a:solidFill>
                <a:latin typeface="Times New Roman" panose="02020603050405020304" pitchFamily="18" charset="0"/>
              </a:rPr>
              <a:t>Принципи поведінки систем</a:t>
            </a:r>
            <a:endParaRPr lang="en-GB" sz="2000" dirty="0">
              <a:solidFill>
                <a:schemeClr val="tx1"/>
              </a:solidFill>
            </a:endParaRPr>
          </a:p>
        </p:txBody>
      </p:sp>
      <p:sp>
        <p:nvSpPr>
          <p:cNvPr id="19" name="Rectangle: Rounded Corners 18">
            <a:extLst>
              <a:ext uri="{FF2B5EF4-FFF2-40B4-BE49-F238E27FC236}">
                <a16:creationId xmlns:a16="http://schemas.microsoft.com/office/drawing/2014/main" id="{9338743A-3B32-4FCB-8329-0E7931F6C653}"/>
              </a:ext>
            </a:extLst>
          </p:cNvPr>
          <p:cNvSpPr/>
          <p:nvPr/>
        </p:nvSpPr>
        <p:spPr>
          <a:xfrm>
            <a:off x="2047164" y="1900683"/>
            <a:ext cx="4189863" cy="2797792"/>
          </a:xfrm>
          <a:prstGeom prst="roundRect">
            <a:avLst/>
          </a:prstGeom>
          <a:solidFill>
            <a:schemeClr val="bg1">
              <a:lumMod val="50000"/>
              <a:lumOff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1CA9CD20-344E-4E20-85E4-DA492BCFAB6B}"/>
              </a:ext>
            </a:extLst>
          </p:cNvPr>
          <p:cNvSpPr/>
          <p:nvPr/>
        </p:nvSpPr>
        <p:spPr>
          <a:xfrm>
            <a:off x="2395183" y="2396469"/>
            <a:ext cx="3360760" cy="2220064"/>
          </a:xfrm>
          <a:prstGeom prst="roundRect">
            <a:avLst/>
          </a:prstGeom>
          <a:solidFill>
            <a:schemeClr val="bg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041D2647-8ACE-4773-95C3-743FDAF5EFA2}"/>
              </a:ext>
            </a:extLst>
          </p:cNvPr>
          <p:cNvSpPr/>
          <p:nvPr/>
        </p:nvSpPr>
        <p:spPr>
          <a:xfrm>
            <a:off x="2627193" y="2743200"/>
            <a:ext cx="2900149" cy="1760561"/>
          </a:xfrm>
          <a:prstGeom prst="roundRect">
            <a:avLst/>
          </a:prstGeom>
          <a:solidFill>
            <a:schemeClr val="bg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B48975C9-3863-4BF9-80F5-009CA5324363}"/>
              </a:ext>
            </a:extLst>
          </p:cNvPr>
          <p:cNvSpPr/>
          <p:nvPr/>
        </p:nvSpPr>
        <p:spPr>
          <a:xfrm>
            <a:off x="2825087" y="2982036"/>
            <a:ext cx="2483892" cy="14193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8035874F-FD3E-4DAB-9E25-4FA63D2FB306}"/>
              </a:ext>
            </a:extLst>
          </p:cNvPr>
          <p:cNvSpPr/>
          <p:nvPr/>
        </p:nvSpPr>
        <p:spPr>
          <a:xfrm>
            <a:off x="3214048" y="3473355"/>
            <a:ext cx="1678674" cy="81886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29CFAD6B-1F8E-447D-B260-326EE16ACC5F}"/>
              </a:ext>
            </a:extLst>
          </p:cNvPr>
          <p:cNvSpPr txBox="1"/>
          <p:nvPr/>
        </p:nvSpPr>
        <p:spPr>
          <a:xfrm>
            <a:off x="2627193" y="2048995"/>
            <a:ext cx="2900149" cy="307777"/>
          </a:xfrm>
          <a:prstGeom prst="rect">
            <a:avLst/>
          </a:prstGeom>
          <a:noFill/>
        </p:spPr>
        <p:txBody>
          <a:bodyPr wrap="square">
            <a:spAutoFit/>
          </a:bodyPr>
          <a:lstStyle/>
          <a:p>
            <a:r>
              <a:rPr lang="uk-UA" sz="1400" b="0" i="0" u="none" strike="noStrike" baseline="0" dirty="0">
                <a:solidFill>
                  <a:srgbClr val="000000"/>
                </a:solidFill>
                <a:latin typeface="Times New Roman" panose="02020603050405020304" pitchFamily="18" charset="0"/>
              </a:rPr>
              <a:t>Матеріально- енергетичний баланс</a:t>
            </a:r>
            <a:endParaRPr lang="en-GB" dirty="0"/>
          </a:p>
        </p:txBody>
      </p:sp>
      <p:sp>
        <p:nvSpPr>
          <p:cNvPr id="53" name="TextBox 52">
            <a:extLst>
              <a:ext uri="{FF2B5EF4-FFF2-40B4-BE49-F238E27FC236}">
                <a16:creationId xmlns:a16="http://schemas.microsoft.com/office/drawing/2014/main" id="{7DF5D7A0-2C15-4E5D-ACB1-E37320F7B60B}"/>
              </a:ext>
            </a:extLst>
          </p:cNvPr>
          <p:cNvSpPr txBox="1"/>
          <p:nvPr/>
        </p:nvSpPr>
        <p:spPr>
          <a:xfrm>
            <a:off x="3545859" y="2435423"/>
            <a:ext cx="1015052" cy="307777"/>
          </a:xfrm>
          <a:prstGeom prst="rect">
            <a:avLst/>
          </a:prstGeom>
          <a:noFill/>
        </p:spPr>
        <p:txBody>
          <a:bodyPr wrap="square">
            <a:spAutoFit/>
          </a:bodyPr>
          <a:lstStyle/>
          <a:p>
            <a:r>
              <a:rPr lang="uk-UA" sz="1400" b="0" i="0" u="none" strike="noStrike" baseline="0" dirty="0">
                <a:solidFill>
                  <a:srgbClr val="000000"/>
                </a:solidFill>
                <a:latin typeface="Times New Roman" panose="02020603050405020304" pitchFamily="18" charset="0"/>
              </a:rPr>
              <a:t>Гомеостаз</a:t>
            </a:r>
            <a:endParaRPr lang="en-GB" dirty="0"/>
          </a:p>
        </p:txBody>
      </p:sp>
      <p:sp>
        <p:nvSpPr>
          <p:cNvPr id="55" name="TextBox 54">
            <a:extLst>
              <a:ext uri="{FF2B5EF4-FFF2-40B4-BE49-F238E27FC236}">
                <a16:creationId xmlns:a16="http://schemas.microsoft.com/office/drawing/2014/main" id="{8E021131-0964-45D6-A118-096E36C626F0}"/>
              </a:ext>
            </a:extLst>
          </p:cNvPr>
          <p:cNvSpPr txBox="1"/>
          <p:nvPr/>
        </p:nvSpPr>
        <p:spPr>
          <a:xfrm>
            <a:off x="3377820" y="2703503"/>
            <a:ext cx="1351129" cy="307777"/>
          </a:xfrm>
          <a:prstGeom prst="rect">
            <a:avLst/>
          </a:prstGeom>
          <a:noFill/>
        </p:spPr>
        <p:txBody>
          <a:bodyPr wrap="square">
            <a:spAutoFit/>
          </a:bodyPr>
          <a:lstStyle/>
          <a:p>
            <a:r>
              <a:rPr lang="uk-UA" sz="1400" b="0" i="0" u="none" strike="noStrike" baseline="0" dirty="0">
                <a:solidFill>
                  <a:srgbClr val="000000"/>
                </a:solidFill>
                <a:latin typeface="Times New Roman" panose="02020603050405020304" pitchFamily="18" charset="0"/>
              </a:rPr>
              <a:t>Вибір рішення</a:t>
            </a:r>
            <a:endParaRPr lang="en-GB" dirty="0"/>
          </a:p>
        </p:txBody>
      </p:sp>
      <p:sp>
        <p:nvSpPr>
          <p:cNvPr id="57" name="TextBox 56">
            <a:extLst>
              <a:ext uri="{FF2B5EF4-FFF2-40B4-BE49-F238E27FC236}">
                <a16:creationId xmlns:a16="http://schemas.microsoft.com/office/drawing/2014/main" id="{159D5759-702E-42BC-B7B3-D8547B4BD8EC}"/>
              </a:ext>
            </a:extLst>
          </p:cNvPr>
          <p:cNvSpPr txBox="1"/>
          <p:nvPr/>
        </p:nvSpPr>
        <p:spPr>
          <a:xfrm>
            <a:off x="3084394" y="3056355"/>
            <a:ext cx="6059606" cy="307777"/>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Перспективна активність</a:t>
            </a:r>
            <a:endParaRPr lang="en-GB" dirty="0">
              <a:solidFill>
                <a:schemeClr val="tx1"/>
              </a:solidFill>
            </a:endParaRPr>
          </a:p>
        </p:txBody>
      </p:sp>
      <p:sp>
        <p:nvSpPr>
          <p:cNvPr id="59" name="TextBox 58">
            <a:extLst>
              <a:ext uri="{FF2B5EF4-FFF2-40B4-BE49-F238E27FC236}">
                <a16:creationId xmlns:a16="http://schemas.microsoft.com/office/drawing/2014/main" id="{1EEF6A36-8718-46C6-B5D5-0D19F56A5A1A}"/>
              </a:ext>
            </a:extLst>
          </p:cNvPr>
          <p:cNvSpPr txBox="1"/>
          <p:nvPr/>
        </p:nvSpPr>
        <p:spPr>
          <a:xfrm>
            <a:off x="3545859" y="3518985"/>
            <a:ext cx="6059606" cy="307777"/>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Рефлексія</a:t>
            </a:r>
            <a:endParaRPr lang="en-GB"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7"/>
          <p:cNvSpPr txBox="1">
            <a:spLocks noGrp="1"/>
          </p:cNvSpPr>
          <p:nvPr>
            <p:ph type="subTitle" idx="2"/>
          </p:nvPr>
        </p:nvSpPr>
        <p:spPr>
          <a:xfrm>
            <a:off x="3453229" y="1260780"/>
            <a:ext cx="2578811" cy="63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ru-RU" b="0" i="0" u="none" strike="noStrike" baseline="0" dirty="0" err="1">
                <a:solidFill>
                  <a:schemeClr val="tx1"/>
                </a:solidFill>
                <a:latin typeface="Times New Roman" panose="02020603050405020304" pitchFamily="18" charset="0"/>
              </a:rPr>
              <a:t>Здатність</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системи</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повертатись</a:t>
            </a:r>
            <a:r>
              <a:rPr lang="ru-RU" b="0" i="0" u="none" strike="noStrike" baseline="0" dirty="0">
                <a:solidFill>
                  <a:schemeClr val="tx1"/>
                </a:solidFill>
                <a:latin typeface="Times New Roman" panose="02020603050405020304" pitchFamily="18" charset="0"/>
              </a:rPr>
              <a:t> у стан </a:t>
            </a:r>
            <a:r>
              <a:rPr lang="ru-RU" b="0" i="0" u="none" strike="noStrike" baseline="0" dirty="0" err="1">
                <a:solidFill>
                  <a:schemeClr val="tx1"/>
                </a:solidFill>
                <a:latin typeface="Times New Roman" panose="02020603050405020304" pitchFamily="18" charset="0"/>
              </a:rPr>
              <a:t>рівноваги</a:t>
            </a:r>
            <a:endParaRPr sz="1100" dirty="0">
              <a:solidFill>
                <a:schemeClr val="tx1"/>
              </a:solidFill>
            </a:endParaRPr>
          </a:p>
        </p:txBody>
      </p:sp>
      <p:sp>
        <p:nvSpPr>
          <p:cNvPr id="458" name="Google Shape;458;p47"/>
          <p:cNvSpPr txBox="1">
            <a:spLocks noGrp="1"/>
          </p:cNvSpPr>
          <p:nvPr>
            <p:ph type="subTitle" idx="5"/>
          </p:nvPr>
        </p:nvSpPr>
        <p:spPr>
          <a:xfrm>
            <a:off x="6200483" y="1740625"/>
            <a:ext cx="2801198" cy="63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ru-RU" b="0" i="0" u="none" strike="noStrike" baseline="0" dirty="0">
                <a:solidFill>
                  <a:schemeClr val="tx1"/>
                </a:solidFill>
                <a:latin typeface="Times New Roman" panose="02020603050405020304" pitchFamily="18" charset="0"/>
              </a:rPr>
              <a:t>Система </a:t>
            </a:r>
            <a:r>
              <a:rPr lang="ru-RU" b="0" i="0" u="none" strike="noStrike" baseline="0" dirty="0" err="1">
                <a:solidFill>
                  <a:schemeClr val="tx1"/>
                </a:solidFill>
                <a:latin typeface="Times New Roman" panose="02020603050405020304" pitchFamily="18" charset="0"/>
              </a:rPr>
              <a:t>має</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можливість</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вибирати</a:t>
            </a:r>
            <a:r>
              <a:rPr lang="ru-RU" b="0" i="0" u="none" strike="noStrike" baseline="0" dirty="0">
                <a:solidFill>
                  <a:schemeClr val="tx1"/>
                </a:solidFill>
                <a:latin typeface="Times New Roman" panose="02020603050405020304" pitchFamily="18" charset="0"/>
              </a:rPr>
              <a:t> одну </a:t>
            </a:r>
            <a:r>
              <a:rPr lang="ru-RU" b="0" i="0" u="none" strike="noStrike" baseline="0" dirty="0" err="1">
                <a:solidFill>
                  <a:schemeClr val="tx1"/>
                </a:solidFill>
                <a:latin typeface="Times New Roman" panose="02020603050405020304" pitchFamily="18" charset="0"/>
              </a:rPr>
              <a:t>із</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декількох</a:t>
            </a:r>
            <a:r>
              <a:rPr lang="ru-RU" b="0" i="0" u="none" strike="noStrike" baseline="0" dirty="0">
                <a:solidFill>
                  <a:schemeClr val="tx1"/>
                </a:solidFill>
                <a:latin typeface="Times New Roman" panose="02020603050405020304" pitchFamily="18" charset="0"/>
              </a:rPr>
              <a:t> альтернатив </a:t>
            </a:r>
            <a:r>
              <a:rPr lang="ru-RU" b="0" i="0" u="none" strike="noStrike" baseline="0" dirty="0" err="1">
                <a:solidFill>
                  <a:schemeClr val="tx1"/>
                </a:solidFill>
                <a:latin typeface="Times New Roman" panose="02020603050405020304" pitchFamily="18" charset="0"/>
              </a:rPr>
              <a:t>своєї</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роботи</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чи</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поведінки</a:t>
            </a:r>
            <a:endParaRPr sz="1100" dirty="0">
              <a:solidFill>
                <a:schemeClr val="tx1"/>
              </a:solidFill>
            </a:endParaRPr>
          </a:p>
        </p:txBody>
      </p:sp>
      <p:sp>
        <p:nvSpPr>
          <p:cNvPr id="460" name="Google Shape;460;p47"/>
          <p:cNvSpPr txBox="1">
            <a:spLocks noGrp="1"/>
          </p:cNvSpPr>
          <p:nvPr>
            <p:ph type="subTitle" idx="1"/>
          </p:nvPr>
        </p:nvSpPr>
        <p:spPr>
          <a:xfrm>
            <a:off x="105666" y="1513158"/>
            <a:ext cx="3167133"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0" i="0" u="none" strike="noStrike" baseline="0" dirty="0" err="1">
                <a:solidFill>
                  <a:schemeClr val="tx1"/>
                </a:solidFill>
                <a:latin typeface="Times New Roman" panose="02020603050405020304" pitchFamily="18" charset="0"/>
              </a:rPr>
              <a:t>Поведінка</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системи</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зумовлена</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тільки</a:t>
            </a:r>
            <a:r>
              <a:rPr lang="ru-RU" b="0" i="0" u="none" strike="noStrike" baseline="0" dirty="0">
                <a:solidFill>
                  <a:schemeClr val="tx1"/>
                </a:solidFill>
                <a:latin typeface="Times New Roman" panose="02020603050405020304" pitchFamily="18" charset="0"/>
              </a:rPr>
              <a:t> законами </a:t>
            </a:r>
            <a:r>
              <a:rPr lang="ru-RU" b="0" i="0" u="none" strike="noStrike" baseline="0" dirty="0" err="1">
                <a:solidFill>
                  <a:schemeClr val="tx1"/>
                </a:solidFill>
                <a:latin typeface="Times New Roman" panose="02020603050405020304" pitchFamily="18" charset="0"/>
              </a:rPr>
              <a:t>фізики</a:t>
            </a:r>
            <a:r>
              <a:rPr lang="ru-RU" b="0" i="0" u="none" strike="noStrike" baseline="0" dirty="0">
                <a:solidFill>
                  <a:schemeClr val="tx1"/>
                </a:solidFill>
                <a:latin typeface="Times New Roman" panose="02020603050405020304" pitchFamily="18" charset="0"/>
              </a:rPr>
              <a:t>, законами </a:t>
            </a:r>
            <a:r>
              <a:rPr lang="ru-RU" b="0" i="0" u="none" strike="noStrike" baseline="0" dirty="0" err="1">
                <a:solidFill>
                  <a:schemeClr val="tx1"/>
                </a:solidFill>
                <a:latin typeface="Times New Roman" panose="02020603050405020304" pitchFamily="18" charset="0"/>
              </a:rPr>
              <a:t>збереження</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енергії</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маси</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рівнянням</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неперервності</a:t>
            </a:r>
            <a:endParaRPr dirty="0">
              <a:solidFill>
                <a:schemeClr val="tx1"/>
              </a:solidFill>
            </a:endParaRPr>
          </a:p>
        </p:txBody>
      </p:sp>
      <p:sp>
        <p:nvSpPr>
          <p:cNvPr id="461" name="Google Shape;461;p47"/>
          <p:cNvSpPr txBox="1">
            <a:spLocks noGrp="1"/>
          </p:cNvSpPr>
          <p:nvPr>
            <p:ph type="subTitle" idx="3"/>
          </p:nvPr>
        </p:nvSpPr>
        <p:spPr>
          <a:xfrm>
            <a:off x="802382" y="3610414"/>
            <a:ext cx="3901595" cy="63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uk-UA" dirty="0">
                <a:solidFill>
                  <a:schemeClr val="tx1"/>
                </a:solidFill>
                <a:latin typeface="Times New Roman" panose="02020603050405020304" pitchFamily="18" charset="0"/>
              </a:rPr>
              <a:t>С</a:t>
            </a:r>
            <a:r>
              <a:rPr lang="uk-UA" b="0" i="0" u="none" strike="noStrike" baseline="0" dirty="0">
                <a:solidFill>
                  <a:schemeClr val="tx1"/>
                </a:solidFill>
                <a:latin typeface="Times New Roman" panose="02020603050405020304" pitchFamily="18" charset="0"/>
              </a:rPr>
              <a:t>истеми, здатні організувати свою поведінку з урахуванням минулого досвіду на основі припущення, що майбутній розвиток суттєво не відрізнятиметься від минулого.</a:t>
            </a:r>
            <a:endParaRPr sz="1100" dirty="0">
              <a:solidFill>
                <a:schemeClr val="tx1"/>
              </a:solidFill>
            </a:endParaRPr>
          </a:p>
        </p:txBody>
      </p:sp>
      <p:sp>
        <p:nvSpPr>
          <p:cNvPr id="463" name="Google Shape;463;p47"/>
          <p:cNvSpPr txBox="1">
            <a:spLocks noGrp="1"/>
          </p:cNvSpPr>
          <p:nvPr>
            <p:ph type="subTitle" idx="6"/>
          </p:nvPr>
        </p:nvSpPr>
        <p:spPr>
          <a:xfrm>
            <a:off x="5207584" y="3603382"/>
            <a:ext cx="2801198"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err="1">
                <a:solidFill>
                  <a:schemeClr val="tx1"/>
                </a:solidFill>
                <a:latin typeface="Times New Roman" panose="02020603050405020304" pitchFamily="18" charset="0"/>
              </a:rPr>
              <a:t>П</a:t>
            </a:r>
            <a:r>
              <a:rPr lang="ru-RU" b="0" i="0" u="none" strike="noStrike" baseline="0" dirty="0" err="1">
                <a:solidFill>
                  <a:schemeClr val="tx1"/>
                </a:solidFill>
                <a:latin typeface="Times New Roman" panose="02020603050405020304" pitchFamily="18" charset="0"/>
              </a:rPr>
              <a:t>оведінка</a:t>
            </a:r>
            <a:r>
              <a:rPr lang="ru-RU" b="0" i="0" u="none" strike="noStrike" baseline="0" dirty="0">
                <a:solidFill>
                  <a:schemeClr val="tx1"/>
                </a:solidFill>
                <a:latin typeface="Times New Roman" panose="02020603050405020304" pitchFamily="18" charset="0"/>
              </a:rPr>
              <a:t> систем, </a:t>
            </a:r>
            <a:r>
              <a:rPr lang="ru-RU" b="0" i="0" u="none" strike="noStrike" baseline="0" dirty="0" err="1">
                <a:solidFill>
                  <a:schemeClr val="tx1"/>
                </a:solidFill>
                <a:latin typeface="Times New Roman" panose="02020603050405020304" pitchFamily="18" charset="0"/>
              </a:rPr>
              <a:t>які</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наділені</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інтелектом</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можливістю</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передбачати</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дії</a:t>
            </a:r>
            <a:r>
              <a:rPr lang="ru-RU" b="0" i="0" u="none" strike="noStrike" baseline="0" dirty="0">
                <a:solidFill>
                  <a:schemeClr val="tx1"/>
                </a:solidFill>
                <a:latin typeface="Times New Roman" panose="02020603050405020304" pitchFamily="18" charset="0"/>
              </a:rPr>
              <a:t> </a:t>
            </a:r>
            <a:r>
              <a:rPr lang="ru-RU" b="0" i="0" u="none" strike="noStrike" baseline="0" dirty="0" err="1">
                <a:solidFill>
                  <a:schemeClr val="tx1"/>
                </a:solidFill>
                <a:latin typeface="Times New Roman" panose="02020603050405020304" pitchFamily="18" charset="0"/>
              </a:rPr>
              <a:t>інших</a:t>
            </a:r>
            <a:r>
              <a:rPr lang="ru-RU" b="0" i="0" u="none" strike="noStrike" baseline="0" dirty="0">
                <a:solidFill>
                  <a:schemeClr val="tx1"/>
                </a:solidFill>
                <a:latin typeface="Times New Roman" panose="02020603050405020304" pitchFamily="18" charset="0"/>
              </a:rPr>
              <a:t> систем</a:t>
            </a:r>
            <a:endParaRPr sz="1100" dirty="0">
              <a:solidFill>
                <a:schemeClr val="tx1"/>
              </a:solidFill>
            </a:endParaRPr>
          </a:p>
        </p:txBody>
      </p:sp>
      <p:sp>
        <p:nvSpPr>
          <p:cNvPr id="464" name="Google Shape;464;p47"/>
          <p:cNvSpPr txBox="1">
            <a:spLocks noGrp="1"/>
          </p:cNvSpPr>
          <p:nvPr>
            <p:ph type="subTitle" idx="7"/>
          </p:nvPr>
        </p:nvSpPr>
        <p:spPr>
          <a:xfrm>
            <a:off x="53723" y="988928"/>
            <a:ext cx="3038647"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sz="1800" i="0" u="none" strike="noStrike" baseline="0" dirty="0">
                <a:solidFill>
                  <a:schemeClr val="tx1"/>
                </a:solidFill>
                <a:latin typeface="Times New Roman" panose="02020603050405020304" pitchFamily="18" charset="0"/>
              </a:rPr>
              <a:t>Принцип матеріально-енергетичного балансу </a:t>
            </a:r>
            <a:endParaRPr dirty="0">
              <a:solidFill>
                <a:schemeClr val="tx1"/>
              </a:solidFill>
              <a:latin typeface="Inter Tight"/>
              <a:ea typeface="Inter Tight"/>
              <a:cs typeface="Inter Tight"/>
              <a:sym typeface="Inter Tight"/>
            </a:endParaRPr>
          </a:p>
        </p:txBody>
      </p:sp>
      <p:sp>
        <p:nvSpPr>
          <p:cNvPr id="465" name="Google Shape;465;p47"/>
          <p:cNvSpPr txBox="1">
            <a:spLocks noGrp="1"/>
          </p:cNvSpPr>
          <p:nvPr>
            <p:ph type="subTitle" idx="8"/>
          </p:nvPr>
        </p:nvSpPr>
        <p:spPr>
          <a:xfrm>
            <a:off x="3464100" y="774258"/>
            <a:ext cx="2215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sz="1800" i="0" u="none" strike="noStrike" baseline="0" dirty="0">
                <a:solidFill>
                  <a:schemeClr val="tx1"/>
                </a:solidFill>
                <a:latin typeface="Times New Roman" panose="02020603050405020304" pitchFamily="18" charset="0"/>
              </a:rPr>
              <a:t>Принцип гомеостазу </a:t>
            </a:r>
            <a:endParaRPr dirty="0">
              <a:solidFill>
                <a:schemeClr val="tx1"/>
              </a:solidFill>
              <a:latin typeface="Inter Tight"/>
              <a:ea typeface="Inter Tight"/>
              <a:cs typeface="Inter Tight"/>
              <a:sym typeface="Inter Tight"/>
            </a:endParaRPr>
          </a:p>
        </p:txBody>
      </p:sp>
      <p:sp>
        <p:nvSpPr>
          <p:cNvPr id="466" name="Google Shape;466;p47"/>
          <p:cNvSpPr txBox="1">
            <a:spLocks noGrp="1"/>
          </p:cNvSpPr>
          <p:nvPr>
            <p:ph type="subTitle" idx="9"/>
          </p:nvPr>
        </p:nvSpPr>
        <p:spPr>
          <a:xfrm>
            <a:off x="6262036" y="1266858"/>
            <a:ext cx="2739645"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sz="1800" i="0" u="none" strike="noStrike" baseline="0" dirty="0">
                <a:solidFill>
                  <a:schemeClr val="tx1"/>
                </a:solidFill>
                <a:latin typeface="Times New Roman" panose="02020603050405020304" pitchFamily="18" charset="0"/>
              </a:rPr>
              <a:t>Принцип вибору рішення </a:t>
            </a:r>
            <a:endParaRPr dirty="0">
              <a:solidFill>
                <a:schemeClr val="tx1"/>
              </a:solidFill>
              <a:latin typeface="Inter Tight"/>
              <a:ea typeface="Inter Tight"/>
              <a:cs typeface="Inter Tight"/>
              <a:sym typeface="Inter Tight"/>
            </a:endParaRPr>
          </a:p>
        </p:txBody>
      </p:sp>
      <p:sp>
        <p:nvSpPr>
          <p:cNvPr id="467" name="Google Shape;467;p47"/>
          <p:cNvSpPr txBox="1">
            <a:spLocks noGrp="1"/>
          </p:cNvSpPr>
          <p:nvPr>
            <p:ph type="subTitle" idx="13"/>
          </p:nvPr>
        </p:nvSpPr>
        <p:spPr>
          <a:xfrm>
            <a:off x="1209073" y="3110782"/>
            <a:ext cx="288199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sz="1800" i="0" u="none" strike="noStrike" baseline="0" dirty="0">
                <a:solidFill>
                  <a:schemeClr val="tx1"/>
                </a:solidFill>
                <a:latin typeface="Times New Roman" panose="02020603050405020304" pitchFamily="18" charset="0"/>
              </a:rPr>
              <a:t>Принцип перспективної діяльності </a:t>
            </a:r>
            <a:endParaRPr dirty="0">
              <a:solidFill>
                <a:schemeClr val="tx1"/>
              </a:solidFill>
              <a:latin typeface="Inter Tight"/>
              <a:ea typeface="Inter Tight"/>
              <a:cs typeface="Inter Tight"/>
              <a:sym typeface="Inter Tight"/>
            </a:endParaRPr>
          </a:p>
        </p:txBody>
      </p:sp>
      <p:sp>
        <p:nvSpPr>
          <p:cNvPr id="469" name="Google Shape;469;p47"/>
          <p:cNvSpPr txBox="1">
            <a:spLocks noGrp="1"/>
          </p:cNvSpPr>
          <p:nvPr>
            <p:ph type="subTitle" idx="15"/>
          </p:nvPr>
        </p:nvSpPr>
        <p:spPr>
          <a:xfrm>
            <a:off x="5316766" y="2944835"/>
            <a:ext cx="22161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sz="1800" i="0" u="none" strike="noStrike" baseline="0" dirty="0">
                <a:solidFill>
                  <a:schemeClr val="tx1"/>
                </a:solidFill>
                <a:latin typeface="Times New Roman" panose="02020603050405020304" pitchFamily="18" charset="0"/>
              </a:rPr>
              <a:t>Принцип рефлексії</a:t>
            </a:r>
            <a:endParaRPr dirty="0">
              <a:solidFill>
                <a:schemeClr val="tx1"/>
              </a:solidFill>
              <a:latin typeface="Inter Tight"/>
              <a:ea typeface="Inter Tight"/>
              <a:cs typeface="Inter Tight"/>
              <a:sym typeface="Inter T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57"/>
          <p:cNvGrpSpPr/>
          <p:nvPr/>
        </p:nvGrpSpPr>
        <p:grpSpPr>
          <a:xfrm>
            <a:off x="4706099" y="1654263"/>
            <a:ext cx="3724678" cy="1834973"/>
            <a:chOff x="4706099" y="1654263"/>
            <a:chExt cx="3724678" cy="1834973"/>
          </a:xfrm>
        </p:grpSpPr>
        <p:grpSp>
          <p:nvGrpSpPr>
            <p:cNvPr id="577" name="Google Shape;577;p57"/>
            <p:cNvGrpSpPr/>
            <p:nvPr/>
          </p:nvGrpSpPr>
          <p:grpSpPr>
            <a:xfrm rot="5400000">
              <a:off x="5650951" y="709411"/>
              <a:ext cx="1834973" cy="3724678"/>
              <a:chOff x="5186401" y="494525"/>
              <a:chExt cx="1834973" cy="3724678"/>
            </a:xfrm>
          </p:grpSpPr>
          <p:sp>
            <p:nvSpPr>
              <p:cNvPr id="578" name="Google Shape;578;p57"/>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57"/>
            <p:cNvSpPr/>
            <p:nvPr/>
          </p:nvSpPr>
          <p:spPr>
            <a:xfrm>
              <a:off x="8248250" y="2532450"/>
              <a:ext cx="78600" cy="7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en"/>
                <a:ea typeface="Sen"/>
                <a:cs typeface="Sen"/>
                <a:sym typeface="Sen"/>
              </a:endParaRPr>
            </a:p>
          </p:txBody>
        </p:sp>
      </p:grpSp>
      <p:sp>
        <p:nvSpPr>
          <p:cNvPr id="581" name="Google Shape;581;p57"/>
          <p:cNvSpPr txBox="1">
            <a:spLocks noGrp="1"/>
          </p:cNvSpPr>
          <p:nvPr>
            <p:ph type="title"/>
          </p:nvPr>
        </p:nvSpPr>
        <p:spPr>
          <a:xfrm>
            <a:off x="720000" y="1637550"/>
            <a:ext cx="31377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UA" dirty="0"/>
              <a:t>Класифікація систем за ступенем організованості</a:t>
            </a:r>
            <a:endParaRPr dirty="0">
              <a:solidFill>
                <a:schemeClr val="accent3"/>
              </a:solidFill>
            </a:endParaRPr>
          </a:p>
        </p:txBody>
      </p:sp>
      <p:sp>
        <p:nvSpPr>
          <p:cNvPr id="582" name="Google Shape;582;p57"/>
          <p:cNvSpPr txBox="1">
            <a:spLocks noGrp="1"/>
          </p:cNvSpPr>
          <p:nvPr>
            <p:ph type="subTitle" idx="1"/>
          </p:nvPr>
        </p:nvSpPr>
        <p:spPr>
          <a:xfrm>
            <a:off x="720000" y="2700750"/>
            <a:ext cx="3137700" cy="11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replace the image on the screen with your own work. Just right-click on it and select “Replace image”</a:t>
            </a:r>
            <a:endParaRPr dirty="0"/>
          </a:p>
        </p:txBody>
      </p:sp>
      <p:pic>
        <p:nvPicPr>
          <p:cNvPr id="583" name="Google Shape;583;p57"/>
          <p:cNvPicPr preferRelativeResize="0"/>
          <p:nvPr/>
        </p:nvPicPr>
        <p:blipFill>
          <a:blip r:embed="rId3">
            <a:alphaModFix/>
          </a:blip>
          <a:stretch>
            <a:fillRect/>
          </a:stretch>
        </p:blipFill>
        <p:spPr>
          <a:xfrm>
            <a:off x="5176900" y="1737425"/>
            <a:ext cx="2966501" cy="1668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Awesome </a:t>
            </a:r>
            <a:r>
              <a:rPr lang="en">
                <a:solidFill>
                  <a:schemeClr val="accent3"/>
                </a:solidFill>
              </a:rPr>
              <a:t>words</a:t>
            </a:r>
            <a:endParaRPr>
              <a:solidFill>
                <a:schemeClr val="accent3"/>
              </a:solidFill>
            </a:endParaRPr>
          </a:p>
        </p:txBody>
      </p:sp>
      <p:pic>
        <p:nvPicPr>
          <p:cNvPr id="475" name="Google Shape;475;p48"/>
          <p:cNvPicPr preferRelativeResize="0"/>
          <p:nvPr/>
        </p:nvPicPr>
        <p:blipFill>
          <a:blip r:embed="rId3">
            <a:alphaModFix/>
          </a:blip>
          <a:stretch>
            <a:fillRect/>
          </a:stretch>
        </p:blipFill>
        <p:spPr>
          <a:xfrm flipH="1">
            <a:off x="7375562" y="-1254050"/>
            <a:ext cx="3160563" cy="3143014"/>
          </a:xfrm>
          <a:prstGeom prst="rect">
            <a:avLst/>
          </a:prstGeom>
          <a:noFill/>
          <a:ln>
            <a:noFill/>
          </a:ln>
        </p:spPr>
      </p:pic>
      <p:pic>
        <p:nvPicPr>
          <p:cNvPr id="476" name="Google Shape;476;p48"/>
          <p:cNvPicPr preferRelativeResize="0"/>
          <p:nvPr/>
        </p:nvPicPr>
        <p:blipFill>
          <a:blip r:embed="rId3">
            <a:alphaModFix/>
          </a:blip>
          <a:stretch>
            <a:fillRect/>
          </a:stretch>
        </p:blipFill>
        <p:spPr>
          <a:xfrm rot="10800000" flipH="1">
            <a:off x="-1088425" y="3421750"/>
            <a:ext cx="3263700" cy="3245575"/>
          </a:xfrm>
          <a:prstGeom prst="rect">
            <a:avLst/>
          </a:prstGeom>
          <a:noFill/>
          <a:ln>
            <a:noFill/>
          </a:ln>
        </p:spPr>
      </p:pic>
      <p:pic>
        <p:nvPicPr>
          <p:cNvPr id="477" name="Google Shape;477;p48"/>
          <p:cNvPicPr preferRelativeResize="0"/>
          <p:nvPr/>
        </p:nvPicPr>
        <p:blipFill>
          <a:blip r:embed="rId4">
            <a:alphaModFix/>
          </a:blip>
          <a:stretch>
            <a:fillRect/>
          </a:stretch>
        </p:blipFill>
        <p:spPr>
          <a:xfrm rot="-4355979" flipH="1">
            <a:off x="7331762" y="600393"/>
            <a:ext cx="1261051" cy="1261067"/>
          </a:xfrm>
          <a:prstGeom prst="rect">
            <a:avLst/>
          </a:prstGeom>
          <a:noFill/>
          <a:ln>
            <a:noFill/>
          </a:ln>
        </p:spPr>
      </p:pic>
      <p:pic>
        <p:nvPicPr>
          <p:cNvPr id="478" name="Google Shape;478;p48"/>
          <p:cNvPicPr preferRelativeResize="0"/>
          <p:nvPr/>
        </p:nvPicPr>
        <p:blipFill>
          <a:blip r:embed="rId5">
            <a:alphaModFix/>
          </a:blip>
          <a:stretch>
            <a:fillRect/>
          </a:stretch>
        </p:blipFill>
        <p:spPr>
          <a:xfrm>
            <a:off x="7342426" y="610402"/>
            <a:ext cx="774075" cy="75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9"/>
          <p:cNvSpPr txBox="1">
            <a:spLocks noGrp="1"/>
          </p:cNvSpPr>
          <p:nvPr>
            <p:ph type="subTitle" idx="1"/>
          </p:nvPr>
        </p:nvSpPr>
        <p:spPr>
          <a:xfrm>
            <a:off x="1226413" y="1126425"/>
            <a:ext cx="6691200" cy="186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484" name="Google Shape;484;p49"/>
          <p:cNvSpPr txBox="1">
            <a:spLocks noGrp="1"/>
          </p:cNvSpPr>
          <p:nvPr>
            <p:ph type="title"/>
          </p:nvPr>
        </p:nvSpPr>
        <p:spPr>
          <a:xfrm>
            <a:off x="1882813" y="3100300"/>
            <a:ext cx="5378400" cy="66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a:t>
            </a:r>
            <a:r>
              <a:rPr lang="en">
                <a:solidFill>
                  <a:schemeClr val="accent3"/>
                </a:solidFill>
              </a:rPr>
              <a:t> Famous</a:t>
            </a:r>
            <a:endParaRPr>
              <a:solidFill>
                <a:schemeClr val="accent3"/>
              </a:solidFill>
            </a:endParaRPr>
          </a:p>
        </p:txBody>
      </p:sp>
      <p:pic>
        <p:nvPicPr>
          <p:cNvPr id="485" name="Google Shape;485;p49"/>
          <p:cNvPicPr preferRelativeResize="0"/>
          <p:nvPr/>
        </p:nvPicPr>
        <p:blipFill>
          <a:blip r:embed="rId3">
            <a:alphaModFix/>
          </a:blip>
          <a:stretch>
            <a:fillRect/>
          </a:stretch>
        </p:blipFill>
        <p:spPr>
          <a:xfrm rot="-1821913">
            <a:off x="7820826" y="95003"/>
            <a:ext cx="1393048" cy="1393048"/>
          </a:xfrm>
          <a:prstGeom prst="rect">
            <a:avLst/>
          </a:prstGeom>
          <a:noFill/>
          <a:ln>
            <a:noFill/>
          </a:ln>
        </p:spPr>
      </p:pic>
      <p:pic>
        <p:nvPicPr>
          <p:cNvPr id="486" name="Google Shape;486;p49"/>
          <p:cNvPicPr preferRelativeResize="0"/>
          <p:nvPr/>
        </p:nvPicPr>
        <p:blipFill>
          <a:blip r:embed="rId4">
            <a:alphaModFix/>
          </a:blip>
          <a:stretch>
            <a:fillRect/>
          </a:stretch>
        </p:blipFill>
        <p:spPr>
          <a:xfrm rot="3060334">
            <a:off x="6317924" y="-239973"/>
            <a:ext cx="2018801" cy="1292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50"/>
          <p:cNvPicPr preferRelativeResize="0">
            <a:picLocks noGrp="1"/>
          </p:cNvPicPr>
          <p:nvPr>
            <p:ph type="pic" idx="2"/>
          </p:nvPr>
        </p:nvPicPr>
        <p:blipFill rotWithShape="1">
          <a:blip r:embed="rId3">
            <a:alphaModFix/>
          </a:blip>
          <a:srcRect l="129" r="139"/>
          <a:stretch/>
        </p:blipFill>
        <p:spPr>
          <a:xfrm>
            <a:off x="-25" y="-13725"/>
            <a:ext cx="9143997" cy="5157300"/>
          </a:xfrm>
          <a:prstGeom prst="rect">
            <a:avLst/>
          </a:prstGeom>
        </p:spPr>
      </p:pic>
      <p:sp>
        <p:nvSpPr>
          <p:cNvPr id="492" name="Google Shape;492;p50"/>
          <p:cNvSpPr txBox="1">
            <a:spLocks noGrp="1"/>
          </p:cNvSpPr>
          <p:nvPr>
            <p:ph type="title"/>
          </p:nvPr>
        </p:nvSpPr>
        <p:spPr>
          <a:xfrm>
            <a:off x="0" y="4014450"/>
            <a:ext cx="9144000" cy="5727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t>
            </a:r>
            <a:r>
              <a:rPr lang="en">
                <a:solidFill>
                  <a:schemeClr val="accent3"/>
                </a:solidFill>
              </a:rPr>
              <a:t>a thousand words</a:t>
            </a:r>
            <a:endParaRPr>
              <a:solidFill>
                <a:schemeClr val="accent3"/>
              </a:solidFill>
            </a:endParaRPr>
          </a:p>
        </p:txBody>
      </p:sp>
      <p:pic>
        <p:nvPicPr>
          <p:cNvPr id="493" name="Google Shape;493;p50"/>
          <p:cNvPicPr preferRelativeResize="0"/>
          <p:nvPr/>
        </p:nvPicPr>
        <p:blipFill>
          <a:blip r:embed="rId4">
            <a:alphaModFix/>
          </a:blip>
          <a:stretch>
            <a:fillRect/>
          </a:stretch>
        </p:blipFill>
        <p:spPr>
          <a:xfrm>
            <a:off x="8524975" y="3730536"/>
            <a:ext cx="952850" cy="950788"/>
          </a:xfrm>
          <a:prstGeom prst="rect">
            <a:avLst/>
          </a:prstGeom>
          <a:noFill/>
          <a:ln>
            <a:noFill/>
          </a:ln>
        </p:spPr>
      </p:pic>
      <p:pic>
        <p:nvPicPr>
          <p:cNvPr id="494" name="Google Shape;494;p50"/>
          <p:cNvPicPr preferRelativeResize="0"/>
          <p:nvPr/>
        </p:nvPicPr>
        <p:blipFill>
          <a:blip r:embed="rId5">
            <a:alphaModFix/>
          </a:blip>
          <a:stretch>
            <a:fillRect/>
          </a:stretch>
        </p:blipFill>
        <p:spPr>
          <a:xfrm>
            <a:off x="-2330700" y="-1130550"/>
            <a:ext cx="3160563" cy="3143014"/>
          </a:xfrm>
          <a:prstGeom prst="rect">
            <a:avLst/>
          </a:prstGeom>
          <a:noFill/>
          <a:ln>
            <a:noFill/>
          </a:ln>
        </p:spPr>
      </p:pic>
      <p:pic>
        <p:nvPicPr>
          <p:cNvPr id="495" name="Google Shape;495;p50"/>
          <p:cNvPicPr preferRelativeResize="0"/>
          <p:nvPr/>
        </p:nvPicPr>
        <p:blipFill>
          <a:blip r:embed="rId6">
            <a:alphaModFix/>
          </a:blip>
          <a:stretch>
            <a:fillRect/>
          </a:stretch>
        </p:blipFill>
        <p:spPr>
          <a:xfrm rot="552570">
            <a:off x="-373150" y="-106924"/>
            <a:ext cx="2018801" cy="1292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51"/>
          <p:cNvPicPr preferRelativeResize="0"/>
          <p:nvPr/>
        </p:nvPicPr>
        <p:blipFill>
          <a:blip r:embed="rId3">
            <a:alphaModFix/>
          </a:blip>
          <a:stretch>
            <a:fillRect/>
          </a:stretch>
        </p:blipFill>
        <p:spPr>
          <a:xfrm flipH="1">
            <a:off x="7375562" y="-1254050"/>
            <a:ext cx="3160563" cy="3143014"/>
          </a:xfrm>
          <a:prstGeom prst="rect">
            <a:avLst/>
          </a:prstGeom>
          <a:noFill/>
          <a:ln>
            <a:noFill/>
          </a:ln>
        </p:spPr>
      </p:pic>
      <p:pic>
        <p:nvPicPr>
          <p:cNvPr id="501" name="Google Shape;501;p51"/>
          <p:cNvPicPr preferRelativeResize="0"/>
          <p:nvPr/>
        </p:nvPicPr>
        <p:blipFill>
          <a:blip r:embed="rId4">
            <a:alphaModFix/>
          </a:blip>
          <a:stretch>
            <a:fillRect/>
          </a:stretch>
        </p:blipFill>
        <p:spPr>
          <a:xfrm flipH="1">
            <a:off x="7673375" y="3661662"/>
            <a:ext cx="1276925" cy="1271175"/>
          </a:xfrm>
          <a:prstGeom prst="rect">
            <a:avLst/>
          </a:prstGeom>
          <a:noFill/>
          <a:ln>
            <a:noFill/>
          </a:ln>
        </p:spPr>
      </p:pic>
      <p:pic>
        <p:nvPicPr>
          <p:cNvPr id="502" name="Google Shape;502;p51"/>
          <p:cNvPicPr preferRelativeResize="0">
            <a:picLocks noGrp="1"/>
          </p:cNvPicPr>
          <p:nvPr>
            <p:ph type="pic" idx="2"/>
          </p:nvPr>
        </p:nvPicPr>
        <p:blipFill rotWithShape="1">
          <a:blip r:embed="rId5">
            <a:alphaModFix/>
          </a:blip>
          <a:srcRect t="3323" b="3323"/>
          <a:stretch/>
        </p:blipFill>
        <p:spPr>
          <a:xfrm flipH="1">
            <a:off x="5273100" y="533863"/>
            <a:ext cx="2910000" cy="4075800"/>
          </a:xfrm>
          <a:prstGeom prst="round2SameRect">
            <a:avLst>
              <a:gd name="adj1" fmla="val 50000"/>
              <a:gd name="adj2" fmla="val 0"/>
            </a:avLst>
          </a:prstGeom>
        </p:spPr>
      </p:pic>
      <p:sp>
        <p:nvSpPr>
          <p:cNvPr id="503" name="Google Shape;503;p51"/>
          <p:cNvSpPr txBox="1">
            <a:spLocks noGrp="1"/>
          </p:cNvSpPr>
          <p:nvPr>
            <p:ph type="title"/>
          </p:nvPr>
        </p:nvSpPr>
        <p:spPr>
          <a:xfrm>
            <a:off x="930700" y="916100"/>
            <a:ext cx="3519600" cy="22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a:t>
            </a:r>
            <a:r>
              <a:rPr lang="en">
                <a:solidFill>
                  <a:schemeClr val="accent3"/>
                </a:solidFill>
              </a:rPr>
              <a:t>reinforces </a:t>
            </a:r>
            <a:endParaRPr>
              <a:solidFill>
                <a:schemeClr val="accent3"/>
              </a:solidFill>
            </a:endParaRPr>
          </a:p>
          <a:p>
            <a:pPr marL="0" lvl="0" indent="0" algn="l" rtl="0">
              <a:spcBef>
                <a:spcPts val="0"/>
              </a:spcBef>
              <a:spcAft>
                <a:spcPts val="0"/>
              </a:spcAft>
              <a:buNone/>
            </a:pPr>
            <a:r>
              <a:rPr lang="en">
                <a:solidFill>
                  <a:schemeClr val="accent3"/>
                </a:solidFill>
              </a:rPr>
              <a:t>the concept</a:t>
            </a:r>
            <a:endParaRPr>
              <a:solidFill>
                <a:schemeClr val="accent3"/>
              </a:solidFill>
            </a:endParaRPr>
          </a:p>
        </p:txBody>
      </p:sp>
      <p:sp>
        <p:nvSpPr>
          <p:cNvPr id="504" name="Google Shape;504;p51"/>
          <p:cNvSpPr txBox="1">
            <a:spLocks noGrp="1"/>
          </p:cNvSpPr>
          <p:nvPr>
            <p:ph type="subTitle" idx="1"/>
          </p:nvPr>
        </p:nvSpPr>
        <p:spPr>
          <a:xfrm>
            <a:off x="930700" y="3212150"/>
            <a:ext cx="3519600" cy="11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2"/>
          <p:cNvSpPr txBox="1">
            <a:spLocks noGrp="1"/>
          </p:cNvSpPr>
          <p:nvPr>
            <p:ph type="title"/>
          </p:nvPr>
        </p:nvSpPr>
        <p:spPr>
          <a:xfrm>
            <a:off x="1284000" y="1057549"/>
            <a:ext cx="6576000" cy="171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510" name="Google Shape;510;p52"/>
          <p:cNvSpPr txBox="1">
            <a:spLocks noGrp="1"/>
          </p:cNvSpPr>
          <p:nvPr>
            <p:ph type="subTitle" idx="1"/>
          </p:nvPr>
        </p:nvSpPr>
        <p:spPr>
          <a:xfrm>
            <a:off x="1284000" y="2928887"/>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511" name="Google Shape;511;p52"/>
          <p:cNvPicPr preferRelativeResize="0"/>
          <p:nvPr/>
        </p:nvPicPr>
        <p:blipFill>
          <a:blip r:embed="rId3">
            <a:alphaModFix/>
          </a:blip>
          <a:stretch>
            <a:fillRect/>
          </a:stretch>
        </p:blipFill>
        <p:spPr>
          <a:xfrm rot="-5400012">
            <a:off x="7322791" y="-2016983"/>
            <a:ext cx="3626671" cy="3601849"/>
          </a:xfrm>
          <a:prstGeom prst="rect">
            <a:avLst/>
          </a:prstGeom>
          <a:noFill/>
          <a:ln>
            <a:noFill/>
          </a:ln>
        </p:spPr>
      </p:pic>
      <p:pic>
        <p:nvPicPr>
          <p:cNvPr id="512" name="Google Shape;512;p52"/>
          <p:cNvPicPr preferRelativeResize="0"/>
          <p:nvPr/>
        </p:nvPicPr>
        <p:blipFill>
          <a:blip r:embed="rId4">
            <a:alphaModFix/>
          </a:blip>
          <a:stretch>
            <a:fillRect/>
          </a:stretch>
        </p:blipFill>
        <p:spPr>
          <a:xfrm>
            <a:off x="6982776" y="127614"/>
            <a:ext cx="841450" cy="823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aphicFrame>
        <p:nvGraphicFramePr>
          <p:cNvPr id="325" name="Google Shape;325;p38"/>
          <p:cNvGraphicFramePr/>
          <p:nvPr>
            <p:extLst>
              <p:ext uri="{D42A27DB-BD31-4B8C-83A1-F6EECF244321}">
                <p14:modId xmlns:p14="http://schemas.microsoft.com/office/powerpoint/2010/main" val="2067702682"/>
              </p:ext>
            </p:extLst>
          </p:nvPr>
        </p:nvGraphicFramePr>
        <p:xfrm>
          <a:off x="720000" y="1318042"/>
          <a:ext cx="7704000" cy="2056500"/>
        </p:xfrm>
        <a:graphic>
          <a:graphicData uri="http://schemas.openxmlformats.org/drawingml/2006/table">
            <a:tbl>
              <a:tblPr>
                <a:noFill/>
                <a:tableStyleId>{45514EAE-A4E8-41DF-BBF0-998E96078D3D}</a:tableStyleId>
              </a:tblPr>
              <a:tblGrid>
                <a:gridCol w="2481850">
                  <a:extLst>
                    <a:ext uri="{9D8B030D-6E8A-4147-A177-3AD203B41FA5}">
                      <a16:colId xmlns:a16="http://schemas.microsoft.com/office/drawing/2014/main" val="20000"/>
                    </a:ext>
                  </a:extLst>
                </a:gridCol>
                <a:gridCol w="5222150">
                  <a:extLst>
                    <a:ext uri="{9D8B030D-6E8A-4147-A177-3AD203B41FA5}">
                      <a16:colId xmlns:a16="http://schemas.microsoft.com/office/drawing/2014/main" val="20001"/>
                    </a:ext>
                  </a:extLst>
                </a:gridCol>
              </a:tblGrid>
              <a:tr h="342750">
                <a:tc>
                  <a:txBody>
                    <a:bodyPr/>
                    <a:lstStyle/>
                    <a:p>
                      <a:pPr marL="0" lvl="0" indent="0" algn="l" rtl="0">
                        <a:spcBef>
                          <a:spcPts val="0"/>
                        </a:spcBef>
                        <a:spcAft>
                          <a:spcPts val="0"/>
                        </a:spcAft>
                        <a:buNone/>
                      </a:pPr>
                      <a:r>
                        <a:rPr lang="uk-UA" sz="1000" b="1" u="sng" dirty="0">
                          <a:solidFill>
                            <a:schemeClr val="dk1"/>
                          </a:solidFill>
                          <a:latin typeface="Sen"/>
                          <a:ea typeface="Sen"/>
                          <a:cs typeface="Sen"/>
                          <a:sym typeface="Sen"/>
                        </a:rPr>
                        <a:t>1</a:t>
                      </a:r>
                      <a:endParaRPr sz="1000" b="1" u="sng"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uk-UA" sz="900" dirty="0">
                          <a:solidFill>
                            <a:schemeClr val="dk1"/>
                          </a:solidFill>
                          <a:latin typeface="Sen"/>
                          <a:ea typeface="Sen"/>
                          <a:cs typeface="Sen"/>
                          <a:sym typeface="Sen"/>
                        </a:rPr>
                        <a:t>Основні принципи класифікації </a:t>
                      </a:r>
                      <a:endParaRPr sz="900"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42750">
                <a:tc>
                  <a:txBody>
                    <a:bodyPr/>
                    <a:lstStyle/>
                    <a:p>
                      <a:pPr marL="0" lvl="0" indent="0" algn="l" rtl="0">
                        <a:spcBef>
                          <a:spcPts val="0"/>
                        </a:spcBef>
                        <a:spcAft>
                          <a:spcPts val="0"/>
                        </a:spcAft>
                        <a:buNone/>
                      </a:pPr>
                      <a:r>
                        <a:rPr lang="uk-UA" sz="1000" b="1" u="sng" dirty="0">
                          <a:solidFill>
                            <a:schemeClr val="dk1"/>
                          </a:solidFill>
                          <a:latin typeface="Sen"/>
                          <a:ea typeface="Sen"/>
                          <a:cs typeface="Sen"/>
                          <a:sym typeface="Sen"/>
                        </a:rPr>
                        <a:t>2</a:t>
                      </a:r>
                      <a:endParaRPr sz="1000" b="1" u="sng"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uk-UA" sz="900" dirty="0">
                          <a:solidFill>
                            <a:schemeClr val="dk1"/>
                          </a:solidFill>
                          <a:latin typeface="Sen"/>
                          <a:ea typeface="Sen"/>
                          <a:cs typeface="Sen"/>
                          <a:sym typeface="Sen"/>
                        </a:rPr>
                        <a:t>Класифікаційні ознаки</a:t>
                      </a:r>
                      <a:endParaRPr sz="900"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42750">
                <a:tc>
                  <a:txBody>
                    <a:bodyPr/>
                    <a:lstStyle/>
                    <a:p>
                      <a:pPr marL="0" lvl="0" indent="0" algn="l" rtl="0">
                        <a:spcBef>
                          <a:spcPts val="0"/>
                        </a:spcBef>
                        <a:spcAft>
                          <a:spcPts val="0"/>
                        </a:spcAft>
                        <a:buNone/>
                      </a:pPr>
                      <a:r>
                        <a:rPr lang="uk-UA" sz="1000" b="1" u="sng" dirty="0">
                          <a:solidFill>
                            <a:schemeClr val="dk1"/>
                          </a:solidFill>
                          <a:latin typeface="Sen"/>
                          <a:ea typeface="Sen"/>
                          <a:cs typeface="Sen"/>
                          <a:sym typeface="Sen"/>
                        </a:rPr>
                        <a:t>3</a:t>
                      </a:r>
                      <a:endParaRPr sz="1000" b="1" u="sng"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uk-UA" sz="900" dirty="0">
                          <a:solidFill>
                            <a:schemeClr val="dk1"/>
                          </a:solidFill>
                          <a:latin typeface="Sen"/>
                          <a:ea typeface="Sen"/>
                          <a:cs typeface="Sen"/>
                          <a:sym typeface="Sen"/>
                        </a:rPr>
                        <a:t>Класи і підкласи систем</a:t>
                      </a:r>
                      <a:endParaRPr sz="900"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42750">
                <a:tc>
                  <a:txBody>
                    <a:bodyPr/>
                    <a:lstStyle/>
                    <a:p>
                      <a:pPr marL="0" lvl="0" indent="0" algn="l" rtl="0">
                        <a:spcBef>
                          <a:spcPts val="0"/>
                        </a:spcBef>
                        <a:spcAft>
                          <a:spcPts val="0"/>
                        </a:spcAft>
                        <a:buNone/>
                      </a:pPr>
                      <a:r>
                        <a:rPr lang="uk-UA" sz="1000" b="1" u="sng" dirty="0">
                          <a:solidFill>
                            <a:schemeClr val="dk1"/>
                          </a:solidFill>
                          <a:latin typeface="Sen"/>
                          <a:ea typeface="Sen"/>
                          <a:cs typeface="Sen"/>
                          <a:sym typeface="Sen"/>
                        </a:rPr>
                        <a:t>4</a:t>
                      </a:r>
                      <a:endParaRPr sz="1000" b="1" u="sng"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Sen"/>
                          <a:ea typeface="Sen"/>
                          <a:cs typeface="Sen"/>
                          <a:sym typeface="Sen"/>
                        </a:rPr>
                        <a:t>All the colors used in this presentation</a:t>
                      </a:r>
                      <a:endParaRPr sz="90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42750">
                <a:tc>
                  <a:txBody>
                    <a:bodyPr/>
                    <a:lstStyle/>
                    <a:p>
                      <a:pPr marL="0" lvl="0" indent="0" algn="l" rtl="0">
                        <a:spcBef>
                          <a:spcPts val="0"/>
                        </a:spcBef>
                        <a:spcAft>
                          <a:spcPts val="0"/>
                        </a:spcAft>
                        <a:buNone/>
                      </a:pPr>
                      <a:r>
                        <a:rPr lang="uk-UA" sz="1000" b="1" u="sng" dirty="0">
                          <a:solidFill>
                            <a:schemeClr val="dk1"/>
                          </a:solidFill>
                          <a:latin typeface="Sen"/>
                          <a:ea typeface="Sen"/>
                          <a:cs typeface="Sen"/>
                          <a:sym typeface="Sen"/>
                        </a:rPr>
                        <a:t>5</a:t>
                      </a:r>
                      <a:endParaRPr sz="1000" b="1" u="sng"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Sen"/>
                          <a:ea typeface="Sen"/>
                          <a:cs typeface="Sen"/>
                          <a:sym typeface="Sen"/>
                        </a:rPr>
                        <a:t>These can be used in the template, and their size and color can be edited</a:t>
                      </a:r>
                      <a:endParaRPr sz="90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42750">
                <a:tc>
                  <a:txBody>
                    <a:bodyPr/>
                    <a:lstStyle/>
                    <a:p>
                      <a:pPr marL="0" lvl="0" indent="0" algn="l" rtl="0">
                        <a:spcBef>
                          <a:spcPts val="0"/>
                        </a:spcBef>
                        <a:spcAft>
                          <a:spcPts val="0"/>
                        </a:spcAft>
                        <a:buNone/>
                      </a:pPr>
                      <a:r>
                        <a:rPr lang="uk-UA" sz="1000" b="1" dirty="0">
                          <a:solidFill>
                            <a:schemeClr val="dk1"/>
                          </a:solidFill>
                          <a:latin typeface="Sen"/>
                          <a:ea typeface="Sen"/>
                          <a:cs typeface="Sen"/>
                          <a:sym typeface="Sen"/>
                        </a:rPr>
                        <a:t>6</a:t>
                      </a:r>
                      <a:endParaRPr sz="1000" b="1"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dirty="0">
                          <a:solidFill>
                            <a:schemeClr val="dk1"/>
                          </a:solidFill>
                          <a:latin typeface="Sen"/>
                          <a:ea typeface="Sen"/>
                          <a:cs typeface="Sen"/>
                          <a:sym typeface="Sen"/>
                        </a:rPr>
                        <a:t>You can edit the master slides easily. For more info, click </a:t>
                      </a:r>
                      <a:r>
                        <a:rPr lang="en" sz="900" b="1" u="sng" dirty="0">
                          <a:solidFill>
                            <a:schemeClr val="dk1"/>
                          </a:solidFill>
                          <a:latin typeface="Sen"/>
                          <a:ea typeface="Sen"/>
                          <a:cs typeface="Sen"/>
                          <a:sym typeface="Sen"/>
                          <a:hlinkClick r:id="rId3">
                            <a:extLst>
                              <a:ext uri="{A12FA001-AC4F-418D-AE19-62706E023703}">
                                <ahyp:hlinkClr xmlns:ahyp="http://schemas.microsoft.com/office/drawing/2018/hyperlinkcolor" val="tx"/>
                              </a:ext>
                            </a:extLst>
                          </a:hlinkClick>
                        </a:rPr>
                        <a:t>here</a:t>
                      </a:r>
                      <a:endParaRPr sz="900"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3"/>
          <p:cNvSpPr txBox="1">
            <a:spLocks noGrp="1"/>
          </p:cNvSpPr>
          <p:nvPr>
            <p:ph type="subTitle" idx="1"/>
          </p:nvPr>
        </p:nvSpPr>
        <p:spPr>
          <a:xfrm>
            <a:off x="2223600" y="1327277"/>
            <a:ext cx="46968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518" name="Google Shape;518;p53"/>
          <p:cNvSpPr txBox="1">
            <a:spLocks noGrp="1"/>
          </p:cNvSpPr>
          <p:nvPr>
            <p:ph type="title"/>
          </p:nvPr>
        </p:nvSpPr>
        <p:spPr>
          <a:xfrm>
            <a:off x="2223600" y="638357"/>
            <a:ext cx="4696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3"/>
                </a:solidFill>
              </a:rPr>
              <a:t>9h 55m 23s</a:t>
            </a:r>
            <a:endParaRPr>
              <a:solidFill>
                <a:schemeClr val="accent3"/>
              </a:solidFill>
            </a:endParaRPr>
          </a:p>
        </p:txBody>
      </p:sp>
      <p:sp>
        <p:nvSpPr>
          <p:cNvPr id="519" name="Google Shape;519;p53"/>
          <p:cNvSpPr txBox="1">
            <a:spLocks noGrp="1"/>
          </p:cNvSpPr>
          <p:nvPr>
            <p:ph type="title" idx="2"/>
          </p:nvPr>
        </p:nvSpPr>
        <p:spPr>
          <a:xfrm>
            <a:off x="2223600" y="1990612"/>
            <a:ext cx="4696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3"/>
                </a:solidFill>
              </a:rPr>
              <a:t>333,000</a:t>
            </a:r>
            <a:endParaRPr>
              <a:solidFill>
                <a:schemeClr val="accent3"/>
              </a:solidFill>
            </a:endParaRPr>
          </a:p>
        </p:txBody>
      </p:sp>
      <p:sp>
        <p:nvSpPr>
          <p:cNvPr id="520" name="Google Shape;520;p53"/>
          <p:cNvSpPr txBox="1">
            <a:spLocks noGrp="1"/>
          </p:cNvSpPr>
          <p:nvPr>
            <p:ph type="subTitle" idx="3"/>
          </p:nvPr>
        </p:nvSpPr>
        <p:spPr>
          <a:xfrm>
            <a:off x="2223600" y="2679533"/>
            <a:ext cx="46968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521" name="Google Shape;521;p53"/>
          <p:cNvSpPr txBox="1">
            <a:spLocks noGrp="1"/>
          </p:cNvSpPr>
          <p:nvPr>
            <p:ph type="title" idx="4"/>
          </p:nvPr>
        </p:nvSpPr>
        <p:spPr>
          <a:xfrm>
            <a:off x="2223600" y="3342868"/>
            <a:ext cx="4696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3"/>
                </a:solidFill>
              </a:rPr>
              <a:t>386,000 km</a:t>
            </a:r>
            <a:endParaRPr>
              <a:solidFill>
                <a:schemeClr val="accent3"/>
              </a:solidFill>
            </a:endParaRPr>
          </a:p>
        </p:txBody>
      </p:sp>
      <p:sp>
        <p:nvSpPr>
          <p:cNvPr id="522" name="Google Shape;522;p53"/>
          <p:cNvSpPr txBox="1">
            <a:spLocks noGrp="1"/>
          </p:cNvSpPr>
          <p:nvPr>
            <p:ph type="subTitle" idx="5"/>
          </p:nvPr>
        </p:nvSpPr>
        <p:spPr>
          <a:xfrm>
            <a:off x="2223600" y="4031789"/>
            <a:ext cx="46968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a:t>
            </a:r>
            <a:r>
              <a:rPr lang="en">
                <a:solidFill>
                  <a:schemeClr val="accent3"/>
                </a:solidFill>
              </a:rPr>
              <a:t>percentages</a:t>
            </a:r>
            <a:endParaRPr>
              <a:solidFill>
                <a:schemeClr val="accent3"/>
              </a:solidFill>
            </a:endParaRPr>
          </a:p>
        </p:txBody>
      </p:sp>
      <p:sp>
        <p:nvSpPr>
          <p:cNvPr id="528" name="Google Shape;528;p54"/>
          <p:cNvSpPr txBox="1">
            <a:spLocks noGrp="1"/>
          </p:cNvSpPr>
          <p:nvPr>
            <p:ph type="subTitle" idx="4294967295"/>
          </p:nvPr>
        </p:nvSpPr>
        <p:spPr>
          <a:xfrm>
            <a:off x="938500" y="3629175"/>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529" name="Google Shape;529;p54"/>
          <p:cNvSpPr txBox="1">
            <a:spLocks noGrp="1"/>
          </p:cNvSpPr>
          <p:nvPr>
            <p:ph type="subTitle" idx="4294967295"/>
          </p:nvPr>
        </p:nvSpPr>
        <p:spPr>
          <a:xfrm>
            <a:off x="938500" y="3132150"/>
            <a:ext cx="2173200" cy="5055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latin typeface="Inter Tight"/>
                <a:ea typeface="Inter Tight"/>
                <a:cs typeface="Inter Tight"/>
                <a:sym typeface="Inter Tight"/>
              </a:rPr>
              <a:t>Mercury</a:t>
            </a:r>
            <a:endParaRPr sz="2400" b="1">
              <a:latin typeface="Inter Tight"/>
              <a:ea typeface="Inter Tight"/>
              <a:cs typeface="Inter Tight"/>
              <a:sym typeface="Inter Tight"/>
            </a:endParaRPr>
          </a:p>
        </p:txBody>
      </p:sp>
      <p:sp>
        <p:nvSpPr>
          <p:cNvPr id="530" name="Google Shape;530;p54"/>
          <p:cNvSpPr txBox="1">
            <a:spLocks noGrp="1"/>
          </p:cNvSpPr>
          <p:nvPr>
            <p:ph type="subTitle" idx="4294967295"/>
          </p:nvPr>
        </p:nvSpPr>
        <p:spPr>
          <a:xfrm>
            <a:off x="3485400" y="3629175"/>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31" name="Google Shape;531;p54"/>
          <p:cNvSpPr txBox="1">
            <a:spLocks noGrp="1"/>
          </p:cNvSpPr>
          <p:nvPr>
            <p:ph type="subTitle" idx="4294967295"/>
          </p:nvPr>
        </p:nvSpPr>
        <p:spPr>
          <a:xfrm>
            <a:off x="3485400" y="3132150"/>
            <a:ext cx="2173200" cy="5055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latin typeface="Inter Tight"/>
                <a:ea typeface="Inter Tight"/>
                <a:cs typeface="Inter Tight"/>
                <a:sym typeface="Inter Tight"/>
              </a:rPr>
              <a:t>Venus</a:t>
            </a:r>
            <a:endParaRPr sz="2400" b="1">
              <a:latin typeface="Inter Tight"/>
              <a:ea typeface="Inter Tight"/>
              <a:cs typeface="Inter Tight"/>
              <a:sym typeface="Inter Tight"/>
            </a:endParaRPr>
          </a:p>
        </p:txBody>
      </p:sp>
      <p:sp>
        <p:nvSpPr>
          <p:cNvPr id="532" name="Google Shape;532;p54"/>
          <p:cNvSpPr txBox="1">
            <a:spLocks noGrp="1"/>
          </p:cNvSpPr>
          <p:nvPr>
            <p:ph type="subTitle" idx="4294967295"/>
          </p:nvPr>
        </p:nvSpPr>
        <p:spPr>
          <a:xfrm>
            <a:off x="6032300" y="3629175"/>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33" name="Google Shape;533;p54"/>
          <p:cNvSpPr txBox="1">
            <a:spLocks noGrp="1"/>
          </p:cNvSpPr>
          <p:nvPr>
            <p:ph type="subTitle" idx="4294967295"/>
          </p:nvPr>
        </p:nvSpPr>
        <p:spPr>
          <a:xfrm>
            <a:off x="6032300" y="3132150"/>
            <a:ext cx="2173200" cy="5055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latin typeface="Inter Tight"/>
                <a:ea typeface="Inter Tight"/>
                <a:cs typeface="Inter Tight"/>
                <a:sym typeface="Inter Tight"/>
              </a:rPr>
              <a:t>Mars</a:t>
            </a:r>
            <a:endParaRPr sz="2400" b="1">
              <a:latin typeface="Inter Tight"/>
              <a:ea typeface="Inter Tight"/>
              <a:cs typeface="Inter Tight"/>
              <a:sym typeface="Inter Tight"/>
            </a:endParaRPr>
          </a:p>
        </p:txBody>
      </p:sp>
      <p:grpSp>
        <p:nvGrpSpPr>
          <p:cNvPr id="534" name="Google Shape;534;p54"/>
          <p:cNvGrpSpPr/>
          <p:nvPr/>
        </p:nvGrpSpPr>
        <p:grpSpPr>
          <a:xfrm>
            <a:off x="1326200" y="1466650"/>
            <a:ext cx="1397802" cy="1397802"/>
            <a:chOff x="4045063" y="635665"/>
            <a:chExt cx="868200" cy="868200"/>
          </a:xfrm>
        </p:grpSpPr>
        <p:sp>
          <p:nvSpPr>
            <p:cNvPr id="535" name="Google Shape;535;p54"/>
            <p:cNvSpPr/>
            <p:nvPr/>
          </p:nvSpPr>
          <p:spPr>
            <a:xfrm>
              <a:off x="4049799" y="640401"/>
              <a:ext cx="858900" cy="858900"/>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4"/>
            <p:cNvSpPr/>
            <p:nvPr/>
          </p:nvSpPr>
          <p:spPr>
            <a:xfrm flipH="1">
              <a:off x="4045063" y="635665"/>
              <a:ext cx="868200" cy="868200"/>
            </a:xfrm>
            <a:prstGeom prst="blockArc">
              <a:avLst>
                <a:gd name="adj1" fmla="val 10798115"/>
                <a:gd name="adj2" fmla="val 16256715"/>
                <a:gd name="adj3" fmla="val 1271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54"/>
          <p:cNvGrpSpPr/>
          <p:nvPr/>
        </p:nvGrpSpPr>
        <p:grpSpPr>
          <a:xfrm>
            <a:off x="3873100" y="1466650"/>
            <a:ext cx="1397802" cy="1397802"/>
            <a:chOff x="4045063" y="635665"/>
            <a:chExt cx="868200" cy="868200"/>
          </a:xfrm>
        </p:grpSpPr>
        <p:sp>
          <p:nvSpPr>
            <p:cNvPr id="538" name="Google Shape;538;p54"/>
            <p:cNvSpPr/>
            <p:nvPr/>
          </p:nvSpPr>
          <p:spPr>
            <a:xfrm>
              <a:off x="4049799" y="640401"/>
              <a:ext cx="858900" cy="858900"/>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4"/>
            <p:cNvSpPr/>
            <p:nvPr/>
          </p:nvSpPr>
          <p:spPr>
            <a:xfrm flipH="1">
              <a:off x="4045063" y="635665"/>
              <a:ext cx="868200" cy="868200"/>
            </a:xfrm>
            <a:prstGeom prst="blockArc">
              <a:avLst>
                <a:gd name="adj1" fmla="val 5400645"/>
                <a:gd name="adj2" fmla="val 16256715"/>
                <a:gd name="adj3" fmla="val 1271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54"/>
          <p:cNvGrpSpPr/>
          <p:nvPr/>
        </p:nvGrpSpPr>
        <p:grpSpPr>
          <a:xfrm>
            <a:off x="6420000" y="1466650"/>
            <a:ext cx="1397802" cy="1397802"/>
            <a:chOff x="4045063" y="635665"/>
            <a:chExt cx="868200" cy="868200"/>
          </a:xfrm>
        </p:grpSpPr>
        <p:sp>
          <p:nvSpPr>
            <p:cNvPr id="541" name="Google Shape;541;p54"/>
            <p:cNvSpPr/>
            <p:nvPr/>
          </p:nvSpPr>
          <p:spPr>
            <a:xfrm>
              <a:off x="4049799" y="640401"/>
              <a:ext cx="858900" cy="858900"/>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4"/>
            <p:cNvSpPr/>
            <p:nvPr/>
          </p:nvSpPr>
          <p:spPr>
            <a:xfrm flipH="1">
              <a:off x="4045063" y="635665"/>
              <a:ext cx="868200" cy="868200"/>
            </a:xfrm>
            <a:prstGeom prst="blockArc">
              <a:avLst>
                <a:gd name="adj1" fmla="val 26082"/>
                <a:gd name="adj2" fmla="val 16256715"/>
                <a:gd name="adj3" fmla="val 1271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54"/>
          <p:cNvSpPr txBox="1">
            <a:spLocks noGrp="1"/>
          </p:cNvSpPr>
          <p:nvPr>
            <p:ph type="title" idx="4294967295"/>
          </p:nvPr>
        </p:nvSpPr>
        <p:spPr>
          <a:xfrm>
            <a:off x="4063663" y="19621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50%</a:t>
            </a:r>
            <a:endParaRPr sz="2400">
              <a:solidFill>
                <a:schemeClr val="accent3"/>
              </a:solidFill>
            </a:endParaRPr>
          </a:p>
        </p:txBody>
      </p:sp>
      <p:sp>
        <p:nvSpPr>
          <p:cNvPr id="544" name="Google Shape;544;p54"/>
          <p:cNvSpPr txBox="1">
            <a:spLocks noGrp="1"/>
          </p:cNvSpPr>
          <p:nvPr>
            <p:ph type="title" idx="4294967295"/>
          </p:nvPr>
        </p:nvSpPr>
        <p:spPr>
          <a:xfrm>
            <a:off x="6608175" y="19621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75%</a:t>
            </a:r>
            <a:endParaRPr sz="2400">
              <a:solidFill>
                <a:schemeClr val="accent3"/>
              </a:solidFill>
            </a:endParaRPr>
          </a:p>
        </p:txBody>
      </p:sp>
      <p:sp>
        <p:nvSpPr>
          <p:cNvPr id="545" name="Google Shape;545;p54"/>
          <p:cNvSpPr txBox="1">
            <a:spLocks noGrp="1"/>
          </p:cNvSpPr>
          <p:nvPr>
            <p:ph type="title" idx="4294967295"/>
          </p:nvPr>
        </p:nvSpPr>
        <p:spPr>
          <a:xfrm>
            <a:off x="1519113" y="19621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25%</a:t>
            </a:r>
            <a:endParaRPr sz="2400">
              <a:solidFill>
                <a:schemeClr val="accent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grpSp>
        <p:nvGrpSpPr>
          <p:cNvPr id="550" name="Google Shape;550;p55"/>
          <p:cNvGrpSpPr/>
          <p:nvPr/>
        </p:nvGrpSpPr>
        <p:grpSpPr>
          <a:xfrm>
            <a:off x="4645475" y="1334936"/>
            <a:ext cx="3432984" cy="2391885"/>
            <a:chOff x="4565575" y="1182411"/>
            <a:chExt cx="3432984" cy="2391885"/>
          </a:xfrm>
        </p:grpSpPr>
        <p:grpSp>
          <p:nvGrpSpPr>
            <p:cNvPr id="551" name="Google Shape;551;p55"/>
            <p:cNvGrpSpPr/>
            <p:nvPr/>
          </p:nvGrpSpPr>
          <p:grpSpPr>
            <a:xfrm>
              <a:off x="4565575" y="1182411"/>
              <a:ext cx="3432984" cy="2391885"/>
              <a:chOff x="331763" y="414153"/>
              <a:chExt cx="6903246" cy="5019697"/>
            </a:xfrm>
          </p:grpSpPr>
          <p:sp>
            <p:nvSpPr>
              <p:cNvPr id="552" name="Google Shape;552;p5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5"/>
              <p:cNvSpPr/>
              <p:nvPr/>
            </p:nvSpPr>
            <p:spPr>
              <a:xfrm>
                <a:off x="547276" y="717801"/>
                <a:ext cx="6472159" cy="3863873"/>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55"/>
            <p:cNvSpPr/>
            <p:nvPr/>
          </p:nvSpPr>
          <p:spPr>
            <a:xfrm>
              <a:off x="6254618" y="1231675"/>
              <a:ext cx="54900" cy="54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en"/>
                <a:ea typeface="Sen"/>
                <a:cs typeface="Sen"/>
                <a:sym typeface="Sen"/>
              </a:endParaRPr>
            </a:p>
          </p:txBody>
        </p:sp>
      </p:grpSp>
      <p:sp>
        <p:nvSpPr>
          <p:cNvPr id="557" name="Google Shape;557;p55"/>
          <p:cNvSpPr txBox="1">
            <a:spLocks noGrp="1"/>
          </p:cNvSpPr>
          <p:nvPr>
            <p:ph type="title"/>
          </p:nvPr>
        </p:nvSpPr>
        <p:spPr>
          <a:xfrm>
            <a:off x="720000" y="1637550"/>
            <a:ext cx="31377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a:t>
            </a:r>
            <a:r>
              <a:rPr lang="en">
                <a:solidFill>
                  <a:schemeClr val="accent3"/>
                </a:solidFill>
              </a:rPr>
              <a:t>mockup</a:t>
            </a:r>
            <a:endParaRPr>
              <a:solidFill>
                <a:schemeClr val="accent3"/>
              </a:solidFill>
            </a:endParaRPr>
          </a:p>
        </p:txBody>
      </p:sp>
      <p:sp>
        <p:nvSpPr>
          <p:cNvPr id="558" name="Google Shape;558;p55"/>
          <p:cNvSpPr txBox="1">
            <a:spLocks noGrp="1"/>
          </p:cNvSpPr>
          <p:nvPr>
            <p:ph type="subTitle" idx="1"/>
          </p:nvPr>
        </p:nvSpPr>
        <p:spPr>
          <a:xfrm>
            <a:off x="720000" y="2700750"/>
            <a:ext cx="3137700" cy="11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59" name="Google Shape;559;p55"/>
          <p:cNvPicPr preferRelativeResize="0"/>
          <p:nvPr/>
        </p:nvPicPr>
        <p:blipFill>
          <a:blip r:embed="rId3">
            <a:alphaModFix/>
          </a:blip>
          <a:stretch>
            <a:fillRect/>
          </a:stretch>
        </p:blipFill>
        <p:spPr>
          <a:xfrm>
            <a:off x="4722150" y="1479625"/>
            <a:ext cx="3279600" cy="1869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grpSp>
        <p:nvGrpSpPr>
          <p:cNvPr id="564" name="Google Shape;564;p56"/>
          <p:cNvGrpSpPr/>
          <p:nvPr/>
        </p:nvGrpSpPr>
        <p:grpSpPr>
          <a:xfrm>
            <a:off x="1561950" y="643950"/>
            <a:ext cx="2697360" cy="3763770"/>
            <a:chOff x="1561950" y="643950"/>
            <a:chExt cx="2697360" cy="3763770"/>
          </a:xfrm>
        </p:grpSpPr>
        <p:grpSp>
          <p:nvGrpSpPr>
            <p:cNvPr id="565" name="Google Shape;565;p56"/>
            <p:cNvGrpSpPr/>
            <p:nvPr/>
          </p:nvGrpSpPr>
          <p:grpSpPr>
            <a:xfrm>
              <a:off x="1561950" y="643950"/>
              <a:ext cx="2697360" cy="3763770"/>
              <a:chOff x="1561950" y="643950"/>
              <a:chExt cx="2697360" cy="3763770"/>
            </a:xfrm>
          </p:grpSpPr>
          <p:sp>
            <p:nvSpPr>
              <p:cNvPr id="566" name="Google Shape;566;p56"/>
              <p:cNvSpPr/>
              <p:nvPr/>
            </p:nvSpPr>
            <p:spPr>
              <a:xfrm>
                <a:off x="1561950" y="643950"/>
                <a:ext cx="2697360" cy="3763770"/>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6"/>
              <p:cNvSpPr/>
              <p:nvPr/>
            </p:nvSpPr>
            <p:spPr>
              <a:xfrm>
                <a:off x="2683150" y="4146799"/>
                <a:ext cx="458108" cy="136609"/>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56"/>
            <p:cNvSpPr/>
            <p:nvPr/>
          </p:nvSpPr>
          <p:spPr>
            <a:xfrm>
              <a:off x="2872000" y="720150"/>
              <a:ext cx="80400" cy="8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en"/>
                <a:ea typeface="Sen"/>
                <a:cs typeface="Sen"/>
                <a:sym typeface="Sen"/>
              </a:endParaRPr>
            </a:p>
          </p:txBody>
        </p:sp>
      </p:grpSp>
      <p:pic>
        <p:nvPicPr>
          <p:cNvPr id="569" name="Google Shape;569;p56"/>
          <p:cNvPicPr preferRelativeResize="0"/>
          <p:nvPr/>
        </p:nvPicPr>
        <p:blipFill rotWithShape="1">
          <a:blip r:embed="rId3">
            <a:alphaModFix/>
          </a:blip>
          <a:srcRect t="7074" b="7074"/>
          <a:stretch/>
        </p:blipFill>
        <p:spPr>
          <a:xfrm>
            <a:off x="1655975" y="838575"/>
            <a:ext cx="2512477" cy="3236352"/>
          </a:xfrm>
          <a:prstGeom prst="rect">
            <a:avLst/>
          </a:prstGeom>
          <a:noFill/>
          <a:ln>
            <a:noFill/>
          </a:ln>
        </p:spPr>
      </p:pic>
      <p:sp>
        <p:nvSpPr>
          <p:cNvPr id="570" name="Google Shape;570;p56"/>
          <p:cNvSpPr txBox="1">
            <a:spLocks noGrp="1"/>
          </p:cNvSpPr>
          <p:nvPr>
            <p:ph type="title"/>
          </p:nvPr>
        </p:nvSpPr>
        <p:spPr>
          <a:xfrm>
            <a:off x="5346925" y="1501200"/>
            <a:ext cx="3083700" cy="106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a:t>
            </a:r>
            <a:r>
              <a:rPr lang="en">
                <a:solidFill>
                  <a:schemeClr val="accent3"/>
                </a:solidFill>
              </a:rPr>
              <a:t>mockup</a:t>
            </a:r>
            <a:endParaRPr>
              <a:solidFill>
                <a:schemeClr val="accent3"/>
              </a:solidFill>
            </a:endParaRPr>
          </a:p>
        </p:txBody>
      </p:sp>
      <p:sp>
        <p:nvSpPr>
          <p:cNvPr id="571" name="Google Shape;571;p56"/>
          <p:cNvSpPr txBox="1">
            <a:spLocks noGrp="1"/>
          </p:cNvSpPr>
          <p:nvPr>
            <p:ph type="subTitle" idx="1"/>
          </p:nvPr>
        </p:nvSpPr>
        <p:spPr>
          <a:xfrm>
            <a:off x="5347072" y="2562000"/>
            <a:ext cx="3083700" cy="108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8"/>
          <p:cNvSpPr txBox="1"/>
          <p:nvPr/>
        </p:nvSpPr>
        <p:spPr>
          <a:xfrm flipH="1">
            <a:off x="5757747" y="1222050"/>
            <a:ext cx="2239200" cy="450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Venus</a:t>
            </a:r>
            <a:endParaRPr sz="2400" b="1">
              <a:solidFill>
                <a:schemeClr val="dk1"/>
              </a:solidFill>
              <a:latin typeface="Inter Tight"/>
              <a:ea typeface="Inter Tight"/>
              <a:cs typeface="Inter Tight"/>
              <a:sym typeface="Inter Tight"/>
            </a:endParaRPr>
          </a:p>
        </p:txBody>
      </p:sp>
      <p:sp>
        <p:nvSpPr>
          <p:cNvPr id="589" name="Google Shape;589;p58"/>
          <p:cNvSpPr txBox="1"/>
          <p:nvPr/>
        </p:nvSpPr>
        <p:spPr>
          <a:xfrm flipH="1">
            <a:off x="5757747" y="3456035"/>
            <a:ext cx="2239200" cy="450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Mars</a:t>
            </a:r>
            <a:endParaRPr sz="2400" b="1">
              <a:solidFill>
                <a:schemeClr val="dk1"/>
              </a:solidFill>
              <a:latin typeface="Inter Tight"/>
              <a:ea typeface="Inter Tight"/>
              <a:cs typeface="Inter Tight"/>
              <a:sym typeface="Inter Tight"/>
            </a:endParaRPr>
          </a:p>
        </p:txBody>
      </p:sp>
      <p:sp>
        <p:nvSpPr>
          <p:cNvPr id="590" name="Google Shape;590;p58"/>
          <p:cNvSpPr txBox="1"/>
          <p:nvPr/>
        </p:nvSpPr>
        <p:spPr>
          <a:xfrm flipH="1">
            <a:off x="5757773" y="2339042"/>
            <a:ext cx="2239200" cy="450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Mercury</a:t>
            </a:r>
            <a:endParaRPr sz="2400" b="1">
              <a:solidFill>
                <a:schemeClr val="dk1"/>
              </a:solidFill>
              <a:latin typeface="Inter Tight"/>
              <a:ea typeface="Inter Tight"/>
              <a:cs typeface="Inter Tight"/>
              <a:sym typeface="Inter Tight"/>
            </a:endParaRPr>
          </a:p>
        </p:txBody>
      </p:sp>
      <p:sp>
        <p:nvSpPr>
          <p:cNvPr id="591" name="Google Shape;591;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t>
            </a:r>
            <a:r>
              <a:rPr lang="en">
                <a:solidFill>
                  <a:schemeClr val="accent3"/>
                </a:solidFill>
              </a:rPr>
              <a:t>a map</a:t>
            </a:r>
            <a:endParaRPr>
              <a:solidFill>
                <a:schemeClr val="accent3"/>
              </a:solidFill>
            </a:endParaRPr>
          </a:p>
        </p:txBody>
      </p:sp>
      <p:sp>
        <p:nvSpPr>
          <p:cNvPr id="592" name="Google Shape;592;p58"/>
          <p:cNvSpPr txBox="1"/>
          <p:nvPr/>
        </p:nvSpPr>
        <p:spPr>
          <a:xfrm flipH="1">
            <a:off x="5757760" y="1520714"/>
            <a:ext cx="2239200" cy="571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Sen"/>
                <a:ea typeface="Sen"/>
                <a:cs typeface="Sen"/>
                <a:sym typeface="Sen"/>
              </a:rPr>
              <a:t>Venus is the second planet from the Sun</a:t>
            </a:r>
            <a:endParaRPr>
              <a:solidFill>
                <a:schemeClr val="dk1"/>
              </a:solidFill>
              <a:latin typeface="Sen"/>
              <a:ea typeface="Sen"/>
              <a:cs typeface="Sen"/>
              <a:sym typeface="Sen"/>
            </a:endParaRPr>
          </a:p>
        </p:txBody>
      </p:sp>
      <p:sp>
        <p:nvSpPr>
          <p:cNvPr id="593" name="Google Shape;593;p58"/>
          <p:cNvSpPr txBox="1"/>
          <p:nvPr/>
        </p:nvSpPr>
        <p:spPr>
          <a:xfrm flipH="1">
            <a:off x="5757760" y="3754699"/>
            <a:ext cx="2239200" cy="571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Sen"/>
                <a:ea typeface="Sen"/>
                <a:cs typeface="Sen"/>
                <a:sym typeface="Sen"/>
              </a:rPr>
              <a:t>Despite being red, Mars is a very cold place</a:t>
            </a:r>
            <a:endParaRPr>
              <a:solidFill>
                <a:schemeClr val="dk1"/>
              </a:solidFill>
              <a:latin typeface="Sen"/>
              <a:ea typeface="Sen"/>
              <a:cs typeface="Sen"/>
              <a:sym typeface="Sen"/>
            </a:endParaRPr>
          </a:p>
        </p:txBody>
      </p:sp>
      <p:sp>
        <p:nvSpPr>
          <p:cNvPr id="594" name="Google Shape;594;p58"/>
          <p:cNvSpPr txBox="1"/>
          <p:nvPr/>
        </p:nvSpPr>
        <p:spPr>
          <a:xfrm flipH="1">
            <a:off x="5757775" y="2637706"/>
            <a:ext cx="2239200" cy="571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Sen"/>
                <a:ea typeface="Sen"/>
                <a:cs typeface="Sen"/>
                <a:sym typeface="Sen"/>
              </a:rPr>
              <a:t>Mercury is the closest planet to the Sun</a:t>
            </a:r>
            <a:endParaRPr>
              <a:solidFill>
                <a:schemeClr val="dk1"/>
              </a:solidFill>
              <a:latin typeface="Sen"/>
              <a:ea typeface="Sen"/>
              <a:cs typeface="Sen"/>
              <a:sym typeface="Sen"/>
            </a:endParaRPr>
          </a:p>
        </p:txBody>
      </p:sp>
      <p:grpSp>
        <p:nvGrpSpPr>
          <p:cNvPr id="595" name="Google Shape;595;p58"/>
          <p:cNvGrpSpPr/>
          <p:nvPr/>
        </p:nvGrpSpPr>
        <p:grpSpPr>
          <a:xfrm>
            <a:off x="713216" y="1520718"/>
            <a:ext cx="4919741" cy="2620545"/>
            <a:chOff x="233350" y="949250"/>
            <a:chExt cx="7137300" cy="3802300"/>
          </a:xfrm>
        </p:grpSpPr>
        <p:sp>
          <p:nvSpPr>
            <p:cNvPr id="596" name="Google Shape;596;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58"/>
          <p:cNvSpPr/>
          <p:nvPr/>
        </p:nvSpPr>
        <p:spPr>
          <a:xfrm flipH="1">
            <a:off x="1250324" y="1823277"/>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8"/>
          <p:cNvSpPr/>
          <p:nvPr/>
        </p:nvSpPr>
        <p:spPr>
          <a:xfrm flipH="1">
            <a:off x="3238374" y="2634264"/>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8"/>
          <p:cNvSpPr/>
          <p:nvPr/>
        </p:nvSpPr>
        <p:spPr>
          <a:xfrm flipH="1">
            <a:off x="5092024" y="2825289"/>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8"/>
          <p:cNvSpPr/>
          <p:nvPr/>
        </p:nvSpPr>
        <p:spPr>
          <a:xfrm>
            <a:off x="8092958" y="1242594"/>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8"/>
          <p:cNvSpPr/>
          <p:nvPr/>
        </p:nvSpPr>
        <p:spPr>
          <a:xfrm>
            <a:off x="8092958" y="2360442"/>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8"/>
          <p:cNvSpPr/>
          <p:nvPr/>
        </p:nvSpPr>
        <p:spPr>
          <a:xfrm>
            <a:off x="8092958" y="3478289"/>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always </a:t>
            </a:r>
            <a:r>
              <a:rPr lang="en">
                <a:solidFill>
                  <a:schemeClr val="accent3"/>
                </a:solidFill>
              </a:rPr>
              <a:t>works well</a:t>
            </a:r>
            <a:endParaRPr>
              <a:solidFill>
                <a:schemeClr val="accent3"/>
              </a:solidFill>
            </a:endParaRPr>
          </a:p>
        </p:txBody>
      </p:sp>
      <p:cxnSp>
        <p:nvCxnSpPr>
          <p:cNvPr id="658" name="Google Shape;658;p59"/>
          <p:cNvCxnSpPr>
            <a:stCxn id="659" idx="0"/>
            <a:endCxn id="660" idx="2"/>
          </p:cNvCxnSpPr>
          <p:nvPr/>
        </p:nvCxnSpPr>
        <p:spPr>
          <a:xfrm rot="10800000">
            <a:off x="2054200" y="2543300"/>
            <a:ext cx="0" cy="339900"/>
          </a:xfrm>
          <a:prstGeom prst="straightConnector1">
            <a:avLst/>
          </a:prstGeom>
          <a:noFill/>
          <a:ln w="19050" cap="flat" cmpd="sng">
            <a:solidFill>
              <a:schemeClr val="accent3"/>
            </a:solidFill>
            <a:prstDash val="solid"/>
            <a:round/>
            <a:headEnd type="none" w="med" len="med"/>
            <a:tailEnd type="oval" w="med" len="med"/>
          </a:ln>
        </p:spPr>
      </p:cxnSp>
      <p:sp>
        <p:nvSpPr>
          <p:cNvPr id="660" name="Google Shape;660;p59"/>
          <p:cNvSpPr txBox="1"/>
          <p:nvPr/>
        </p:nvSpPr>
        <p:spPr>
          <a:xfrm flipH="1">
            <a:off x="982600" y="2082200"/>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Venus</a:t>
            </a:r>
            <a:endParaRPr sz="2400" b="1">
              <a:solidFill>
                <a:schemeClr val="dk1"/>
              </a:solidFill>
              <a:latin typeface="Inter Tight"/>
              <a:ea typeface="Inter Tight"/>
              <a:cs typeface="Inter Tight"/>
              <a:sym typeface="Inter Tight"/>
            </a:endParaRPr>
          </a:p>
        </p:txBody>
      </p:sp>
      <p:sp>
        <p:nvSpPr>
          <p:cNvPr id="661" name="Google Shape;661;p59"/>
          <p:cNvSpPr txBox="1"/>
          <p:nvPr/>
        </p:nvSpPr>
        <p:spPr>
          <a:xfrm flipH="1">
            <a:off x="982602" y="1506996"/>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Sen"/>
                <a:ea typeface="Sen"/>
                <a:cs typeface="Sen"/>
                <a:sym typeface="Sen"/>
              </a:rPr>
              <a:t>Venus is the second planet from the Sun</a:t>
            </a:r>
            <a:endParaRPr>
              <a:solidFill>
                <a:schemeClr val="dk1"/>
              </a:solidFill>
              <a:latin typeface="Sen"/>
              <a:ea typeface="Sen"/>
              <a:cs typeface="Sen"/>
              <a:sym typeface="Sen"/>
            </a:endParaRPr>
          </a:p>
        </p:txBody>
      </p:sp>
      <p:sp>
        <p:nvSpPr>
          <p:cNvPr id="662" name="Google Shape;662;p59"/>
          <p:cNvSpPr txBox="1"/>
          <p:nvPr/>
        </p:nvSpPr>
        <p:spPr>
          <a:xfrm flipH="1">
            <a:off x="2663450" y="33750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Mercury</a:t>
            </a:r>
            <a:endParaRPr sz="2400" b="1">
              <a:solidFill>
                <a:schemeClr val="dk1"/>
              </a:solidFill>
              <a:latin typeface="Inter Tight"/>
              <a:ea typeface="Inter Tight"/>
              <a:cs typeface="Inter Tight"/>
              <a:sym typeface="Inter Tight"/>
            </a:endParaRPr>
          </a:p>
        </p:txBody>
      </p:sp>
      <p:sp>
        <p:nvSpPr>
          <p:cNvPr id="663" name="Google Shape;663;p59"/>
          <p:cNvSpPr txBox="1"/>
          <p:nvPr/>
        </p:nvSpPr>
        <p:spPr>
          <a:xfrm flipH="1">
            <a:off x="2661127" y="376327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Sen"/>
                <a:ea typeface="Sen"/>
                <a:cs typeface="Sen"/>
                <a:sym typeface="Sen"/>
              </a:rPr>
              <a:t>Mercury is the closest planet to the Sun</a:t>
            </a:r>
            <a:endParaRPr>
              <a:solidFill>
                <a:schemeClr val="dk1"/>
              </a:solidFill>
              <a:latin typeface="Sen"/>
              <a:ea typeface="Sen"/>
              <a:cs typeface="Sen"/>
              <a:sym typeface="Sen"/>
            </a:endParaRPr>
          </a:p>
        </p:txBody>
      </p:sp>
      <p:cxnSp>
        <p:nvCxnSpPr>
          <p:cNvPr id="664" name="Google Shape;664;p59"/>
          <p:cNvCxnSpPr>
            <a:stCxn id="662" idx="0"/>
            <a:endCxn id="665" idx="2"/>
          </p:cNvCxnSpPr>
          <p:nvPr/>
        </p:nvCxnSpPr>
        <p:spPr>
          <a:xfrm rot="10800000">
            <a:off x="3732650" y="3035100"/>
            <a:ext cx="2400" cy="339900"/>
          </a:xfrm>
          <a:prstGeom prst="straightConnector1">
            <a:avLst/>
          </a:prstGeom>
          <a:noFill/>
          <a:ln w="19050" cap="flat" cmpd="sng">
            <a:solidFill>
              <a:schemeClr val="accent2"/>
            </a:solidFill>
            <a:prstDash val="solid"/>
            <a:round/>
            <a:headEnd type="oval" w="med" len="med"/>
            <a:tailEnd type="none" w="med" len="med"/>
          </a:ln>
        </p:spPr>
      </p:cxnSp>
      <p:sp>
        <p:nvSpPr>
          <p:cNvPr id="666" name="Google Shape;666;p59"/>
          <p:cNvSpPr txBox="1"/>
          <p:nvPr/>
        </p:nvSpPr>
        <p:spPr>
          <a:xfrm flipH="1">
            <a:off x="4300973" y="2082202"/>
            <a:ext cx="22206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Mars</a:t>
            </a:r>
            <a:endParaRPr sz="2400" b="1">
              <a:solidFill>
                <a:schemeClr val="dk1"/>
              </a:solidFill>
              <a:latin typeface="Inter Tight"/>
              <a:ea typeface="Inter Tight"/>
              <a:cs typeface="Inter Tight"/>
              <a:sym typeface="Inter Tight"/>
            </a:endParaRPr>
          </a:p>
        </p:txBody>
      </p:sp>
      <p:sp>
        <p:nvSpPr>
          <p:cNvPr id="667" name="Google Shape;667;p59"/>
          <p:cNvSpPr txBox="1"/>
          <p:nvPr/>
        </p:nvSpPr>
        <p:spPr>
          <a:xfrm flipH="1">
            <a:off x="4300975" y="1507000"/>
            <a:ext cx="22206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Sen"/>
                <a:ea typeface="Sen"/>
                <a:cs typeface="Sen"/>
                <a:sym typeface="Sen"/>
              </a:rPr>
              <a:t>Despite being red, Mars is a very cold place</a:t>
            </a:r>
            <a:endParaRPr>
              <a:solidFill>
                <a:schemeClr val="dk1"/>
              </a:solidFill>
              <a:latin typeface="Sen"/>
              <a:ea typeface="Sen"/>
              <a:cs typeface="Sen"/>
              <a:sym typeface="Sen"/>
            </a:endParaRPr>
          </a:p>
        </p:txBody>
      </p:sp>
      <p:sp>
        <p:nvSpPr>
          <p:cNvPr id="668" name="Google Shape;668;p59"/>
          <p:cNvSpPr txBox="1"/>
          <p:nvPr/>
        </p:nvSpPr>
        <p:spPr>
          <a:xfrm flipH="1">
            <a:off x="6018200" y="33750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Jupiter</a:t>
            </a:r>
            <a:endParaRPr sz="2400" b="1">
              <a:solidFill>
                <a:schemeClr val="dk1"/>
              </a:solidFill>
              <a:latin typeface="Inter Tight"/>
              <a:ea typeface="Inter Tight"/>
              <a:cs typeface="Inter Tight"/>
              <a:sym typeface="Inter Tight"/>
            </a:endParaRPr>
          </a:p>
        </p:txBody>
      </p:sp>
      <p:sp>
        <p:nvSpPr>
          <p:cNvPr id="669" name="Google Shape;669;p59"/>
          <p:cNvSpPr txBox="1"/>
          <p:nvPr/>
        </p:nvSpPr>
        <p:spPr>
          <a:xfrm flipH="1">
            <a:off x="6018202" y="376327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Sen"/>
                <a:ea typeface="Sen"/>
                <a:cs typeface="Sen"/>
                <a:sym typeface="Sen"/>
              </a:rPr>
              <a:t>Jupiter is the biggest planet of them all</a:t>
            </a:r>
            <a:endParaRPr>
              <a:solidFill>
                <a:schemeClr val="dk1"/>
              </a:solidFill>
              <a:latin typeface="Sen"/>
              <a:ea typeface="Sen"/>
              <a:cs typeface="Sen"/>
              <a:sym typeface="Sen"/>
            </a:endParaRPr>
          </a:p>
        </p:txBody>
      </p:sp>
      <p:cxnSp>
        <p:nvCxnSpPr>
          <p:cNvPr id="670" name="Google Shape;670;p59"/>
          <p:cNvCxnSpPr>
            <a:stCxn id="671" idx="0"/>
            <a:endCxn id="666" idx="2"/>
          </p:cNvCxnSpPr>
          <p:nvPr/>
        </p:nvCxnSpPr>
        <p:spPr>
          <a:xfrm rot="10800000">
            <a:off x="5411273" y="2543302"/>
            <a:ext cx="0" cy="339900"/>
          </a:xfrm>
          <a:prstGeom prst="straightConnector1">
            <a:avLst/>
          </a:prstGeom>
          <a:noFill/>
          <a:ln w="19050" cap="flat" cmpd="sng">
            <a:solidFill>
              <a:schemeClr val="accent1"/>
            </a:solidFill>
            <a:prstDash val="solid"/>
            <a:round/>
            <a:headEnd type="none" w="med" len="med"/>
            <a:tailEnd type="oval" w="med" len="med"/>
          </a:ln>
        </p:spPr>
      </p:cxnSp>
      <p:cxnSp>
        <p:nvCxnSpPr>
          <p:cNvPr id="672" name="Google Shape;672;p59"/>
          <p:cNvCxnSpPr>
            <a:stCxn id="668" idx="0"/>
            <a:endCxn id="673" idx="2"/>
          </p:cNvCxnSpPr>
          <p:nvPr/>
        </p:nvCxnSpPr>
        <p:spPr>
          <a:xfrm rot="10800000">
            <a:off x="7089800" y="3035100"/>
            <a:ext cx="0" cy="339900"/>
          </a:xfrm>
          <a:prstGeom prst="straightConnector1">
            <a:avLst/>
          </a:prstGeom>
          <a:noFill/>
          <a:ln w="19050" cap="flat" cmpd="sng">
            <a:solidFill>
              <a:schemeClr val="dk2"/>
            </a:solidFill>
            <a:prstDash val="solid"/>
            <a:round/>
            <a:headEnd type="oval" w="med" len="med"/>
            <a:tailEnd type="none" w="med" len="med"/>
          </a:ln>
        </p:spPr>
      </p:cxnSp>
      <p:sp>
        <p:nvSpPr>
          <p:cNvPr id="674" name="Google Shape;674;p59"/>
          <p:cNvSpPr/>
          <p:nvPr/>
        </p:nvSpPr>
        <p:spPr>
          <a:xfrm>
            <a:off x="1582150" y="2883100"/>
            <a:ext cx="944100" cy="944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en"/>
              <a:ea typeface="Sen"/>
              <a:cs typeface="Sen"/>
              <a:sym typeface="Sen"/>
            </a:endParaRPr>
          </a:p>
        </p:txBody>
      </p:sp>
      <p:sp>
        <p:nvSpPr>
          <p:cNvPr id="675" name="Google Shape;675;p59"/>
          <p:cNvSpPr/>
          <p:nvPr/>
        </p:nvSpPr>
        <p:spPr>
          <a:xfrm>
            <a:off x="3241338" y="2099700"/>
            <a:ext cx="944100" cy="94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en"/>
              <a:ea typeface="Sen"/>
              <a:cs typeface="Sen"/>
              <a:sym typeface="Sen"/>
            </a:endParaRPr>
          </a:p>
        </p:txBody>
      </p:sp>
      <p:sp>
        <p:nvSpPr>
          <p:cNvPr id="676" name="Google Shape;676;p59"/>
          <p:cNvSpPr/>
          <p:nvPr/>
        </p:nvSpPr>
        <p:spPr>
          <a:xfrm>
            <a:off x="4940363" y="2883100"/>
            <a:ext cx="944100" cy="94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en"/>
              <a:ea typeface="Sen"/>
              <a:cs typeface="Sen"/>
              <a:sym typeface="Sen"/>
            </a:endParaRPr>
          </a:p>
        </p:txBody>
      </p:sp>
      <p:sp>
        <p:nvSpPr>
          <p:cNvPr id="677" name="Google Shape;677;p59"/>
          <p:cNvSpPr/>
          <p:nvPr/>
        </p:nvSpPr>
        <p:spPr>
          <a:xfrm>
            <a:off x="6617738" y="2099700"/>
            <a:ext cx="944100" cy="944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en"/>
              <a:ea typeface="Sen"/>
              <a:cs typeface="Sen"/>
              <a:sym typeface="Sen"/>
            </a:endParaRPr>
          </a:p>
        </p:txBody>
      </p:sp>
      <p:sp>
        <p:nvSpPr>
          <p:cNvPr id="678" name="Google Shape;678;p59"/>
          <p:cNvSpPr/>
          <p:nvPr/>
        </p:nvSpPr>
        <p:spPr>
          <a:xfrm>
            <a:off x="6904801" y="23874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59"/>
          <p:cNvGrpSpPr/>
          <p:nvPr/>
        </p:nvGrpSpPr>
        <p:grpSpPr>
          <a:xfrm>
            <a:off x="3531622" y="2428114"/>
            <a:ext cx="363518" cy="370178"/>
            <a:chOff x="-40742750" y="3972175"/>
            <a:chExt cx="311125" cy="316825"/>
          </a:xfrm>
        </p:grpSpPr>
        <p:sp>
          <p:nvSpPr>
            <p:cNvPr id="680" name="Google Shape;680;p5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59"/>
          <p:cNvGrpSpPr/>
          <p:nvPr/>
        </p:nvGrpSpPr>
        <p:grpSpPr>
          <a:xfrm>
            <a:off x="1854680" y="3226967"/>
            <a:ext cx="399038" cy="372165"/>
            <a:chOff x="-38542250" y="3220175"/>
            <a:chExt cx="341525" cy="318525"/>
          </a:xfrm>
        </p:grpSpPr>
        <p:sp>
          <p:nvSpPr>
            <p:cNvPr id="683" name="Google Shape;683;p5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59"/>
          <p:cNvGrpSpPr/>
          <p:nvPr/>
        </p:nvGrpSpPr>
        <p:grpSpPr>
          <a:xfrm>
            <a:off x="5278968" y="3170630"/>
            <a:ext cx="266921" cy="369039"/>
            <a:chOff x="-38129425" y="3222550"/>
            <a:chExt cx="228450" cy="315850"/>
          </a:xfrm>
        </p:grpSpPr>
        <p:sp>
          <p:nvSpPr>
            <p:cNvPr id="687" name="Google Shape;687;p5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0"/>
          <p:cNvSpPr txBox="1"/>
          <p:nvPr/>
        </p:nvSpPr>
        <p:spPr>
          <a:xfrm>
            <a:off x="719999" y="1835100"/>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Mars</a:t>
            </a:r>
            <a:endParaRPr sz="2400" b="1">
              <a:solidFill>
                <a:schemeClr val="dk1"/>
              </a:solidFill>
              <a:latin typeface="Inter Tight"/>
              <a:ea typeface="Inter Tight"/>
              <a:cs typeface="Inter Tight"/>
              <a:sym typeface="Inter Tight"/>
            </a:endParaRPr>
          </a:p>
        </p:txBody>
      </p:sp>
      <p:sp>
        <p:nvSpPr>
          <p:cNvPr id="694" name="Google Shape;694;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 are </a:t>
            </a:r>
            <a:r>
              <a:rPr lang="en">
                <a:solidFill>
                  <a:schemeClr val="accent3"/>
                </a:solidFill>
              </a:rPr>
              <a:t>useful</a:t>
            </a:r>
            <a:endParaRPr>
              <a:solidFill>
                <a:schemeClr val="accent3"/>
              </a:solidFill>
            </a:endParaRPr>
          </a:p>
        </p:txBody>
      </p:sp>
      <p:sp>
        <p:nvSpPr>
          <p:cNvPr id="695" name="Google Shape;695;p60"/>
          <p:cNvSpPr txBox="1"/>
          <p:nvPr/>
        </p:nvSpPr>
        <p:spPr>
          <a:xfrm>
            <a:off x="3519650" y="2283900"/>
            <a:ext cx="2104800" cy="880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Solar System</a:t>
            </a:r>
            <a:endParaRPr sz="2400" b="1">
              <a:solidFill>
                <a:schemeClr val="dk1"/>
              </a:solidFill>
              <a:latin typeface="Inter Tight"/>
              <a:ea typeface="Inter Tight"/>
              <a:cs typeface="Inter Tight"/>
              <a:sym typeface="Inter Tight"/>
            </a:endParaRPr>
          </a:p>
        </p:txBody>
      </p:sp>
      <p:cxnSp>
        <p:nvCxnSpPr>
          <p:cNvPr id="696" name="Google Shape;696;p60"/>
          <p:cNvCxnSpPr>
            <a:stCxn id="695" idx="0"/>
            <a:endCxn id="697" idx="2"/>
          </p:cNvCxnSpPr>
          <p:nvPr/>
        </p:nvCxnSpPr>
        <p:spPr>
          <a:xfrm rot="-5400000">
            <a:off x="5102150" y="1582200"/>
            <a:ext cx="171600" cy="1231800"/>
          </a:xfrm>
          <a:prstGeom prst="bentConnector2">
            <a:avLst/>
          </a:prstGeom>
          <a:noFill/>
          <a:ln w="9525" cap="flat" cmpd="sng">
            <a:solidFill>
              <a:schemeClr val="dk1"/>
            </a:solidFill>
            <a:prstDash val="solid"/>
            <a:round/>
            <a:headEnd type="none" w="med" len="med"/>
            <a:tailEnd type="none" w="med" len="med"/>
          </a:ln>
        </p:spPr>
      </p:cxnSp>
      <p:cxnSp>
        <p:nvCxnSpPr>
          <p:cNvPr id="698" name="Google Shape;698;p60"/>
          <p:cNvCxnSpPr>
            <a:stCxn id="695" idx="2"/>
            <a:endCxn id="699" idx="2"/>
          </p:cNvCxnSpPr>
          <p:nvPr/>
        </p:nvCxnSpPr>
        <p:spPr>
          <a:xfrm rot="-5400000" flipH="1">
            <a:off x="5103350" y="2633100"/>
            <a:ext cx="169200" cy="1231800"/>
          </a:xfrm>
          <a:prstGeom prst="bentConnector2">
            <a:avLst/>
          </a:prstGeom>
          <a:noFill/>
          <a:ln w="9525" cap="flat" cmpd="sng">
            <a:solidFill>
              <a:schemeClr val="dk1"/>
            </a:solidFill>
            <a:prstDash val="solid"/>
            <a:round/>
            <a:headEnd type="none" w="med" len="med"/>
            <a:tailEnd type="none" w="med" len="med"/>
          </a:ln>
        </p:spPr>
      </p:cxnSp>
      <p:sp>
        <p:nvSpPr>
          <p:cNvPr id="700" name="Google Shape;700;p60"/>
          <p:cNvSpPr txBox="1"/>
          <p:nvPr/>
        </p:nvSpPr>
        <p:spPr>
          <a:xfrm>
            <a:off x="719999" y="3054305"/>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Mercury</a:t>
            </a:r>
            <a:endParaRPr sz="2400" b="1">
              <a:solidFill>
                <a:schemeClr val="dk1"/>
              </a:solidFill>
              <a:latin typeface="Inter Tight"/>
              <a:ea typeface="Inter Tight"/>
              <a:cs typeface="Inter Tight"/>
              <a:sym typeface="Inter Tight"/>
            </a:endParaRPr>
          </a:p>
        </p:txBody>
      </p:sp>
      <p:sp>
        <p:nvSpPr>
          <p:cNvPr id="701" name="Google Shape;701;p60"/>
          <p:cNvSpPr txBox="1"/>
          <p:nvPr/>
        </p:nvSpPr>
        <p:spPr>
          <a:xfrm>
            <a:off x="6403199" y="1835100"/>
            <a:ext cx="2020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Venus</a:t>
            </a:r>
            <a:endParaRPr sz="2400" b="1">
              <a:solidFill>
                <a:schemeClr val="dk1"/>
              </a:solidFill>
              <a:latin typeface="Inter Tight"/>
              <a:ea typeface="Inter Tight"/>
              <a:cs typeface="Inter Tight"/>
              <a:sym typeface="Inter Tight"/>
            </a:endParaRPr>
          </a:p>
        </p:txBody>
      </p:sp>
      <p:sp>
        <p:nvSpPr>
          <p:cNvPr id="702" name="Google Shape;702;p60"/>
          <p:cNvSpPr txBox="1"/>
          <p:nvPr/>
        </p:nvSpPr>
        <p:spPr>
          <a:xfrm>
            <a:off x="6403199" y="3054305"/>
            <a:ext cx="2020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Inter Tight"/>
                <a:ea typeface="Inter Tight"/>
                <a:cs typeface="Inter Tight"/>
                <a:sym typeface="Inter Tight"/>
              </a:rPr>
              <a:t>Jupiter</a:t>
            </a:r>
            <a:endParaRPr sz="2400" b="1">
              <a:solidFill>
                <a:schemeClr val="dk1"/>
              </a:solidFill>
              <a:latin typeface="Inter Tight"/>
              <a:ea typeface="Inter Tight"/>
              <a:cs typeface="Inter Tight"/>
              <a:sym typeface="Inter Tight"/>
            </a:endParaRPr>
          </a:p>
        </p:txBody>
      </p:sp>
      <p:cxnSp>
        <p:nvCxnSpPr>
          <p:cNvPr id="703" name="Google Shape;703;p60"/>
          <p:cNvCxnSpPr>
            <a:stCxn id="695" idx="0"/>
            <a:endCxn id="704" idx="6"/>
          </p:cNvCxnSpPr>
          <p:nvPr/>
        </p:nvCxnSpPr>
        <p:spPr>
          <a:xfrm rot="5400000" flipH="1">
            <a:off x="3888650" y="1600500"/>
            <a:ext cx="171600" cy="1195200"/>
          </a:xfrm>
          <a:prstGeom prst="bentConnector2">
            <a:avLst/>
          </a:prstGeom>
          <a:noFill/>
          <a:ln w="9525" cap="flat" cmpd="sng">
            <a:solidFill>
              <a:schemeClr val="dk1"/>
            </a:solidFill>
            <a:prstDash val="solid"/>
            <a:round/>
            <a:headEnd type="none" w="med" len="med"/>
            <a:tailEnd type="none" w="med" len="med"/>
          </a:ln>
        </p:spPr>
      </p:cxnSp>
      <p:cxnSp>
        <p:nvCxnSpPr>
          <p:cNvPr id="705" name="Google Shape;705;p60"/>
          <p:cNvCxnSpPr>
            <a:stCxn id="695" idx="2"/>
            <a:endCxn id="706" idx="6"/>
          </p:cNvCxnSpPr>
          <p:nvPr/>
        </p:nvCxnSpPr>
        <p:spPr>
          <a:xfrm rot="5400000">
            <a:off x="3889850" y="2651400"/>
            <a:ext cx="169200" cy="1195200"/>
          </a:xfrm>
          <a:prstGeom prst="bentConnector2">
            <a:avLst/>
          </a:prstGeom>
          <a:noFill/>
          <a:ln w="9525" cap="flat" cmpd="sng">
            <a:solidFill>
              <a:schemeClr val="dk1"/>
            </a:solidFill>
            <a:prstDash val="solid"/>
            <a:round/>
            <a:headEnd type="none" w="med" len="med"/>
            <a:tailEnd type="none" w="med" len="med"/>
          </a:ln>
        </p:spPr>
      </p:cxnSp>
      <p:sp>
        <p:nvSpPr>
          <p:cNvPr id="707" name="Google Shape;707;p60"/>
          <p:cNvSpPr txBox="1"/>
          <p:nvPr/>
        </p:nvSpPr>
        <p:spPr>
          <a:xfrm>
            <a:off x="719999" y="2252793"/>
            <a:ext cx="2020800" cy="558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Sen"/>
                <a:ea typeface="Sen"/>
                <a:cs typeface="Sen"/>
                <a:sym typeface="Sen"/>
              </a:rPr>
              <a:t>Mars is a red planet</a:t>
            </a:r>
            <a:endParaRPr>
              <a:solidFill>
                <a:schemeClr val="dk1"/>
              </a:solidFill>
              <a:latin typeface="Sen"/>
              <a:ea typeface="Sen"/>
              <a:cs typeface="Sen"/>
              <a:sym typeface="Sen"/>
            </a:endParaRPr>
          </a:p>
        </p:txBody>
      </p:sp>
      <p:sp>
        <p:nvSpPr>
          <p:cNvPr id="708" name="Google Shape;708;p60"/>
          <p:cNvSpPr txBox="1"/>
          <p:nvPr/>
        </p:nvSpPr>
        <p:spPr>
          <a:xfrm>
            <a:off x="719999" y="3471998"/>
            <a:ext cx="2020800" cy="558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Sen"/>
                <a:ea typeface="Sen"/>
                <a:cs typeface="Sen"/>
                <a:sym typeface="Sen"/>
              </a:rPr>
              <a:t>Mercury is very small</a:t>
            </a:r>
            <a:endParaRPr>
              <a:solidFill>
                <a:schemeClr val="dk1"/>
              </a:solidFill>
              <a:latin typeface="Sen"/>
              <a:ea typeface="Sen"/>
              <a:cs typeface="Sen"/>
              <a:sym typeface="Sen"/>
            </a:endParaRPr>
          </a:p>
        </p:txBody>
      </p:sp>
      <p:sp>
        <p:nvSpPr>
          <p:cNvPr id="709" name="Google Shape;709;p60"/>
          <p:cNvSpPr txBox="1"/>
          <p:nvPr/>
        </p:nvSpPr>
        <p:spPr>
          <a:xfrm>
            <a:off x="6403199" y="2252793"/>
            <a:ext cx="2020800" cy="55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Sen"/>
                <a:ea typeface="Sen"/>
                <a:cs typeface="Sen"/>
                <a:sym typeface="Sen"/>
              </a:rPr>
              <a:t>Venus is a hot planet</a:t>
            </a:r>
            <a:endParaRPr>
              <a:solidFill>
                <a:schemeClr val="dk1"/>
              </a:solidFill>
              <a:latin typeface="Sen"/>
              <a:ea typeface="Sen"/>
              <a:cs typeface="Sen"/>
              <a:sym typeface="Sen"/>
            </a:endParaRPr>
          </a:p>
        </p:txBody>
      </p:sp>
      <p:sp>
        <p:nvSpPr>
          <p:cNvPr id="710" name="Google Shape;710;p60"/>
          <p:cNvSpPr txBox="1"/>
          <p:nvPr/>
        </p:nvSpPr>
        <p:spPr>
          <a:xfrm>
            <a:off x="6403199" y="3471998"/>
            <a:ext cx="2020800" cy="55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Sen"/>
                <a:ea typeface="Sen"/>
                <a:cs typeface="Sen"/>
                <a:sym typeface="Sen"/>
              </a:rPr>
              <a:t>Jupiter is a gas giant</a:t>
            </a:r>
            <a:endParaRPr>
              <a:solidFill>
                <a:schemeClr val="dk1"/>
              </a:solidFill>
              <a:latin typeface="Sen"/>
              <a:ea typeface="Sen"/>
              <a:cs typeface="Sen"/>
              <a:sym typeface="Sen"/>
            </a:endParaRPr>
          </a:p>
        </p:txBody>
      </p:sp>
      <p:sp>
        <p:nvSpPr>
          <p:cNvPr id="704" name="Google Shape;704;p60"/>
          <p:cNvSpPr/>
          <p:nvPr/>
        </p:nvSpPr>
        <p:spPr>
          <a:xfrm>
            <a:off x="2883600" y="1865613"/>
            <a:ext cx="493200" cy="49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0"/>
          <p:cNvSpPr/>
          <p:nvPr/>
        </p:nvSpPr>
        <p:spPr>
          <a:xfrm>
            <a:off x="2883600" y="3087138"/>
            <a:ext cx="493200" cy="49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0"/>
          <p:cNvSpPr/>
          <p:nvPr/>
        </p:nvSpPr>
        <p:spPr>
          <a:xfrm>
            <a:off x="5803750" y="1865613"/>
            <a:ext cx="493200" cy="49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0"/>
          <p:cNvSpPr/>
          <p:nvPr/>
        </p:nvSpPr>
        <p:spPr>
          <a:xfrm>
            <a:off x="5803750" y="3087138"/>
            <a:ext cx="493200" cy="49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60"/>
          <p:cNvGrpSpPr/>
          <p:nvPr/>
        </p:nvGrpSpPr>
        <p:grpSpPr>
          <a:xfrm>
            <a:off x="5910192" y="3206724"/>
            <a:ext cx="280327" cy="278975"/>
            <a:chOff x="-42994575" y="3950300"/>
            <a:chExt cx="319025" cy="317450"/>
          </a:xfrm>
        </p:grpSpPr>
        <p:sp>
          <p:nvSpPr>
            <p:cNvPr id="712" name="Google Shape;712;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60"/>
          <p:cNvGrpSpPr/>
          <p:nvPr/>
        </p:nvGrpSpPr>
        <p:grpSpPr>
          <a:xfrm>
            <a:off x="3048865" y="3206729"/>
            <a:ext cx="162647" cy="279656"/>
            <a:chOff x="-39205300" y="3220175"/>
            <a:chExt cx="185100" cy="318225"/>
          </a:xfrm>
        </p:grpSpPr>
        <p:sp>
          <p:nvSpPr>
            <p:cNvPr id="716" name="Google Shape;716;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60"/>
          <p:cNvGrpSpPr/>
          <p:nvPr/>
        </p:nvGrpSpPr>
        <p:grpSpPr>
          <a:xfrm>
            <a:off x="2995339" y="1977955"/>
            <a:ext cx="269717" cy="273197"/>
            <a:chOff x="-42617300" y="3587775"/>
            <a:chExt cx="306950" cy="310875"/>
          </a:xfrm>
        </p:grpSpPr>
        <p:sp>
          <p:nvSpPr>
            <p:cNvPr id="719" name="Google Shape;719;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60"/>
          <p:cNvGrpSpPr/>
          <p:nvPr/>
        </p:nvGrpSpPr>
        <p:grpSpPr>
          <a:xfrm>
            <a:off x="5912619" y="1972924"/>
            <a:ext cx="275472" cy="278624"/>
            <a:chOff x="-39647175" y="3972000"/>
            <a:chExt cx="313500" cy="317050"/>
          </a:xfrm>
        </p:grpSpPr>
        <p:sp>
          <p:nvSpPr>
            <p:cNvPr id="722" name="Google Shape;722;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a:t>
            </a:r>
            <a:r>
              <a:rPr lang="en">
                <a:solidFill>
                  <a:schemeClr val="accent3"/>
                </a:solidFill>
              </a:rPr>
              <a:t>this graph</a:t>
            </a:r>
            <a:endParaRPr>
              <a:solidFill>
                <a:schemeClr val="accent3"/>
              </a:solidFill>
            </a:endParaRPr>
          </a:p>
        </p:txBody>
      </p:sp>
      <p:sp>
        <p:nvSpPr>
          <p:cNvPr id="736" name="Google Shape;736;p62"/>
          <p:cNvSpPr txBox="1"/>
          <p:nvPr/>
        </p:nvSpPr>
        <p:spPr>
          <a:xfrm>
            <a:off x="713225" y="4296500"/>
            <a:ext cx="7180200" cy="3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Sen"/>
                <a:ea typeface="Sen"/>
                <a:cs typeface="Sen"/>
                <a:sym typeface="Sen"/>
              </a:rPr>
              <a:t>Follow the link in the graph to modify its data and then paste the new one here. </a:t>
            </a:r>
            <a:r>
              <a:rPr lang="en" sz="1000" b="1" u="sng">
                <a:solidFill>
                  <a:schemeClr val="dk1"/>
                </a:solidFill>
                <a:latin typeface="Sen"/>
                <a:ea typeface="Sen"/>
                <a:cs typeface="Sen"/>
                <a:sym typeface="Sen"/>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Sen"/>
              <a:ea typeface="Sen"/>
              <a:cs typeface="Sen"/>
              <a:sym typeface="Sen"/>
            </a:endParaRPr>
          </a:p>
        </p:txBody>
      </p:sp>
      <p:sp>
        <p:nvSpPr>
          <p:cNvPr id="737" name="Google Shape;737;p62"/>
          <p:cNvSpPr txBox="1">
            <a:spLocks noGrp="1"/>
          </p:cNvSpPr>
          <p:nvPr>
            <p:ph type="title" idx="4294967295"/>
          </p:nvPr>
        </p:nvSpPr>
        <p:spPr>
          <a:xfrm>
            <a:off x="720000" y="1754175"/>
            <a:ext cx="1673100" cy="527700"/>
          </a:xfrm>
          <a:prstGeom prst="rect">
            <a:avLst/>
          </a:prstGeom>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400"/>
              <a:t>Mercury</a:t>
            </a:r>
            <a:endParaRPr sz="2400"/>
          </a:p>
        </p:txBody>
      </p:sp>
      <p:sp>
        <p:nvSpPr>
          <p:cNvPr id="738" name="Google Shape;738;p62"/>
          <p:cNvSpPr txBox="1">
            <a:spLocks noGrp="1"/>
          </p:cNvSpPr>
          <p:nvPr>
            <p:ph type="subTitle" idx="4294967295"/>
          </p:nvPr>
        </p:nvSpPr>
        <p:spPr>
          <a:xfrm>
            <a:off x="720000" y="2131000"/>
            <a:ext cx="1673100" cy="5727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t>Mercury is quite a small planet</a:t>
            </a:r>
            <a:endParaRPr/>
          </a:p>
        </p:txBody>
      </p:sp>
      <p:sp>
        <p:nvSpPr>
          <p:cNvPr id="739" name="Google Shape;739;p62"/>
          <p:cNvSpPr txBox="1">
            <a:spLocks noGrp="1"/>
          </p:cNvSpPr>
          <p:nvPr>
            <p:ph type="title" idx="4294967295"/>
          </p:nvPr>
        </p:nvSpPr>
        <p:spPr>
          <a:xfrm>
            <a:off x="720000" y="3182462"/>
            <a:ext cx="1673100" cy="527700"/>
          </a:xfrm>
          <a:prstGeom prst="rect">
            <a:avLst/>
          </a:prstGeom>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400"/>
              <a:t>Jupiter</a:t>
            </a:r>
            <a:endParaRPr sz="2400"/>
          </a:p>
        </p:txBody>
      </p:sp>
      <p:sp>
        <p:nvSpPr>
          <p:cNvPr id="740" name="Google Shape;740;p62"/>
          <p:cNvSpPr txBox="1">
            <a:spLocks noGrp="1"/>
          </p:cNvSpPr>
          <p:nvPr>
            <p:ph type="subTitle" idx="4294967295"/>
          </p:nvPr>
        </p:nvSpPr>
        <p:spPr>
          <a:xfrm>
            <a:off x="720000" y="3559275"/>
            <a:ext cx="1673100" cy="5727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t>Jupiter is an enormous planet</a:t>
            </a:r>
            <a:endParaRPr/>
          </a:p>
        </p:txBody>
      </p:sp>
      <p:sp>
        <p:nvSpPr>
          <p:cNvPr id="741" name="Google Shape;741;p62"/>
          <p:cNvSpPr txBox="1">
            <a:spLocks noGrp="1"/>
          </p:cNvSpPr>
          <p:nvPr>
            <p:ph type="title" idx="4294967295"/>
          </p:nvPr>
        </p:nvSpPr>
        <p:spPr>
          <a:xfrm>
            <a:off x="6640050" y="1699775"/>
            <a:ext cx="17580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a:t>Venus</a:t>
            </a:r>
            <a:endParaRPr sz="2400"/>
          </a:p>
        </p:txBody>
      </p:sp>
      <p:sp>
        <p:nvSpPr>
          <p:cNvPr id="742" name="Google Shape;742;p62"/>
          <p:cNvSpPr txBox="1">
            <a:spLocks noGrp="1"/>
          </p:cNvSpPr>
          <p:nvPr>
            <p:ph type="subTitle" idx="4294967295"/>
          </p:nvPr>
        </p:nvSpPr>
        <p:spPr>
          <a:xfrm>
            <a:off x="6640050" y="2076600"/>
            <a:ext cx="1758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Venus has very high temperatures</a:t>
            </a:r>
            <a:endParaRPr/>
          </a:p>
        </p:txBody>
      </p:sp>
      <p:sp>
        <p:nvSpPr>
          <p:cNvPr id="743" name="Google Shape;743;p62"/>
          <p:cNvSpPr txBox="1">
            <a:spLocks noGrp="1"/>
          </p:cNvSpPr>
          <p:nvPr>
            <p:ph type="title" idx="4294967295"/>
          </p:nvPr>
        </p:nvSpPr>
        <p:spPr>
          <a:xfrm>
            <a:off x="6640050" y="3182462"/>
            <a:ext cx="17580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a:t>Saturn</a:t>
            </a:r>
            <a:endParaRPr sz="2400"/>
          </a:p>
        </p:txBody>
      </p:sp>
      <p:sp>
        <p:nvSpPr>
          <p:cNvPr id="744" name="Google Shape;744;p62"/>
          <p:cNvSpPr txBox="1">
            <a:spLocks noGrp="1"/>
          </p:cNvSpPr>
          <p:nvPr>
            <p:ph type="subTitle" idx="4294967295"/>
          </p:nvPr>
        </p:nvSpPr>
        <p:spPr>
          <a:xfrm>
            <a:off x="6640050" y="3559275"/>
            <a:ext cx="1758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Saturn is a gas giant with rings</a:t>
            </a:r>
            <a:endParaRPr/>
          </a:p>
        </p:txBody>
      </p:sp>
      <p:sp>
        <p:nvSpPr>
          <p:cNvPr id="745" name="Google Shape;745;p62"/>
          <p:cNvSpPr/>
          <p:nvPr/>
        </p:nvSpPr>
        <p:spPr>
          <a:xfrm>
            <a:off x="2055275" y="1501875"/>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2"/>
          <p:cNvSpPr/>
          <p:nvPr/>
        </p:nvSpPr>
        <p:spPr>
          <a:xfrm>
            <a:off x="2055275" y="2940088"/>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2"/>
          <p:cNvSpPr/>
          <p:nvPr/>
        </p:nvSpPr>
        <p:spPr>
          <a:xfrm>
            <a:off x="6714100" y="1441075"/>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6714100" y="2930138"/>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9" name="Google Shape;749;p62" title="Gráfico">
            <a:hlinkClick r:id="rId4"/>
          </p:cNvPr>
          <p:cNvPicPr preferRelativeResize="0"/>
          <p:nvPr/>
        </p:nvPicPr>
        <p:blipFill>
          <a:blip r:embed="rId5">
            <a:alphaModFix/>
          </a:blip>
          <a:stretch>
            <a:fillRect/>
          </a:stretch>
        </p:blipFill>
        <p:spPr>
          <a:xfrm>
            <a:off x="2582525" y="1441075"/>
            <a:ext cx="3942149" cy="27736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3"/>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Inter Tight"/>
                <a:ea typeface="Inter Tight"/>
                <a:cs typeface="Inter Tight"/>
                <a:sym typeface="Inter Tight"/>
              </a:rPr>
              <a:t>Kaliyah Harris</a:t>
            </a:r>
            <a:endParaRPr>
              <a:latin typeface="Inter Tight"/>
              <a:ea typeface="Inter Tight"/>
              <a:cs typeface="Inter Tight"/>
              <a:sym typeface="Inter Tight"/>
            </a:endParaRPr>
          </a:p>
        </p:txBody>
      </p:sp>
      <p:sp>
        <p:nvSpPr>
          <p:cNvPr id="755" name="Google Shape;755;p63"/>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Inter Tight"/>
                <a:ea typeface="Inter Tight"/>
                <a:cs typeface="Inter Tight"/>
                <a:sym typeface="Inter Tight"/>
              </a:rPr>
              <a:t>Sofia Hill</a:t>
            </a:r>
            <a:endParaRPr>
              <a:latin typeface="Inter Tight"/>
              <a:ea typeface="Inter Tight"/>
              <a:cs typeface="Inter Tight"/>
              <a:sym typeface="Inter Tight"/>
            </a:endParaRPr>
          </a:p>
        </p:txBody>
      </p:sp>
      <p:pic>
        <p:nvPicPr>
          <p:cNvPr id="756" name="Google Shape;756;p63"/>
          <p:cNvPicPr preferRelativeResize="0"/>
          <p:nvPr/>
        </p:nvPicPr>
        <p:blipFill rotWithShape="1">
          <a:blip r:embed="rId3">
            <a:alphaModFix/>
          </a:blip>
          <a:srcRect l="22873" t="16626" r="10672" b="39084"/>
          <a:stretch/>
        </p:blipFill>
        <p:spPr>
          <a:xfrm>
            <a:off x="5504089" y="1375650"/>
            <a:ext cx="1608000" cy="1608000"/>
          </a:xfrm>
          <a:prstGeom prst="round1Rect">
            <a:avLst>
              <a:gd name="adj" fmla="val 50000"/>
            </a:avLst>
          </a:prstGeom>
          <a:noFill/>
          <a:ln>
            <a:noFill/>
          </a:ln>
        </p:spPr>
      </p:pic>
      <p:pic>
        <p:nvPicPr>
          <p:cNvPr id="757" name="Google Shape;757;p63"/>
          <p:cNvPicPr preferRelativeResize="0"/>
          <p:nvPr/>
        </p:nvPicPr>
        <p:blipFill rotWithShape="1">
          <a:blip r:embed="rId4">
            <a:alphaModFix/>
          </a:blip>
          <a:srcRect l="15994" r="16001" b="54677"/>
          <a:stretch/>
        </p:blipFill>
        <p:spPr>
          <a:xfrm>
            <a:off x="2031864" y="1375600"/>
            <a:ext cx="1608000" cy="1608000"/>
          </a:xfrm>
          <a:prstGeom prst="round1Rect">
            <a:avLst>
              <a:gd name="adj" fmla="val 50000"/>
            </a:avLst>
          </a:prstGeom>
          <a:noFill/>
          <a:ln>
            <a:noFill/>
          </a:ln>
        </p:spPr>
      </p:pic>
      <p:sp>
        <p:nvSpPr>
          <p:cNvPr id="758" name="Google Shape;75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accent3"/>
                </a:solidFill>
              </a:rPr>
              <a:t>team</a:t>
            </a:r>
            <a:endParaRPr>
              <a:solidFill>
                <a:schemeClr val="accent3"/>
              </a:solidFill>
            </a:endParaRPr>
          </a:p>
        </p:txBody>
      </p:sp>
      <p:sp>
        <p:nvSpPr>
          <p:cNvPr id="759" name="Google Shape;759;p63"/>
          <p:cNvSpPr txBox="1">
            <a:spLocks noGrp="1"/>
          </p:cNvSpPr>
          <p:nvPr>
            <p:ph type="subTitle" idx="1"/>
          </p:nvPr>
        </p:nvSpPr>
        <p:spPr>
          <a:xfrm>
            <a:off x="5055284" y="36190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60" name="Google Shape;760;p63"/>
          <p:cNvSpPr txBox="1">
            <a:spLocks noGrp="1"/>
          </p:cNvSpPr>
          <p:nvPr>
            <p:ph type="subTitle" idx="2"/>
          </p:nvPr>
        </p:nvSpPr>
        <p:spPr>
          <a:xfrm>
            <a:off x="1583300" y="36190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4"/>
          <p:cNvSpPr/>
          <p:nvPr/>
        </p:nvSpPr>
        <p:spPr>
          <a:xfrm>
            <a:off x="3022950" y="-907375"/>
            <a:ext cx="3098100" cy="309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en"/>
              <a:ea typeface="Sen"/>
              <a:cs typeface="Sen"/>
              <a:sym typeface="Sen"/>
            </a:endParaRPr>
          </a:p>
        </p:txBody>
      </p:sp>
      <p:sp>
        <p:nvSpPr>
          <p:cNvPr id="766" name="Google Shape;766;p64"/>
          <p:cNvSpPr txBox="1">
            <a:spLocks noGrp="1"/>
          </p:cNvSpPr>
          <p:nvPr>
            <p:ph type="title"/>
          </p:nvPr>
        </p:nvSpPr>
        <p:spPr>
          <a:xfrm>
            <a:off x="2038200" y="2361550"/>
            <a:ext cx="5067600" cy="9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Overview</a:t>
            </a:r>
            <a:endParaRPr/>
          </a:p>
        </p:txBody>
      </p:sp>
      <p:sp>
        <p:nvSpPr>
          <p:cNvPr id="767" name="Google Shape;767;p64"/>
          <p:cNvSpPr txBox="1">
            <a:spLocks noGrp="1"/>
          </p:cNvSpPr>
          <p:nvPr>
            <p:ph type="title" idx="2"/>
          </p:nvPr>
        </p:nvSpPr>
        <p:spPr>
          <a:xfrm>
            <a:off x="3745950" y="751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68" name="Google Shape;768;p64"/>
          <p:cNvSpPr txBox="1">
            <a:spLocks noGrp="1"/>
          </p:cNvSpPr>
          <p:nvPr>
            <p:ph type="subTitle" idx="1"/>
          </p:nvPr>
        </p:nvSpPr>
        <p:spPr>
          <a:xfrm>
            <a:off x="2038200" y="3745575"/>
            <a:ext cx="50676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cxnSp>
        <p:nvCxnSpPr>
          <p:cNvPr id="769" name="Google Shape;769;p64"/>
          <p:cNvCxnSpPr/>
          <p:nvPr/>
        </p:nvCxnSpPr>
        <p:spPr>
          <a:xfrm>
            <a:off x="2109150" y="3505850"/>
            <a:ext cx="4925700" cy="0"/>
          </a:xfrm>
          <a:prstGeom prst="straightConnector1">
            <a:avLst/>
          </a:prstGeom>
          <a:noFill/>
          <a:ln w="9525" cap="flat" cmpd="sng">
            <a:solidFill>
              <a:schemeClr val="dk2"/>
            </a:solidFill>
            <a:prstDash val="solid"/>
            <a:round/>
            <a:headEnd type="none" w="med" len="med"/>
            <a:tailEnd type="none" w="med" len="med"/>
          </a:ln>
        </p:spPr>
      </p:cxnSp>
      <p:pic>
        <p:nvPicPr>
          <p:cNvPr id="770" name="Google Shape;770;p64"/>
          <p:cNvPicPr preferRelativeResize="0"/>
          <p:nvPr/>
        </p:nvPicPr>
        <p:blipFill>
          <a:blip r:embed="rId3">
            <a:alphaModFix/>
          </a:blip>
          <a:stretch>
            <a:fillRect/>
          </a:stretch>
        </p:blipFill>
        <p:spPr>
          <a:xfrm rot="5400000">
            <a:off x="7612175" y="-601800"/>
            <a:ext cx="2082200" cy="2070625"/>
          </a:xfrm>
          <a:prstGeom prst="rect">
            <a:avLst/>
          </a:prstGeom>
          <a:noFill/>
          <a:ln>
            <a:noFill/>
          </a:ln>
        </p:spPr>
      </p:pic>
      <p:pic>
        <p:nvPicPr>
          <p:cNvPr id="771" name="Google Shape;771;p64"/>
          <p:cNvPicPr preferRelativeResize="0"/>
          <p:nvPr/>
        </p:nvPicPr>
        <p:blipFill>
          <a:blip r:embed="rId3">
            <a:alphaModFix/>
          </a:blip>
          <a:stretch>
            <a:fillRect/>
          </a:stretch>
        </p:blipFill>
        <p:spPr>
          <a:xfrm rot="-5400000">
            <a:off x="-609513" y="3670725"/>
            <a:ext cx="2082200" cy="2070625"/>
          </a:xfrm>
          <a:prstGeom prst="rect">
            <a:avLst/>
          </a:prstGeom>
          <a:noFill/>
          <a:ln>
            <a:noFill/>
          </a:ln>
        </p:spPr>
      </p:pic>
      <p:pic>
        <p:nvPicPr>
          <p:cNvPr id="772" name="Google Shape;772;p64"/>
          <p:cNvPicPr preferRelativeResize="0"/>
          <p:nvPr/>
        </p:nvPicPr>
        <p:blipFill>
          <a:blip r:embed="rId4">
            <a:alphaModFix/>
          </a:blip>
          <a:stretch>
            <a:fillRect/>
          </a:stretch>
        </p:blipFill>
        <p:spPr>
          <a:xfrm rot="-2088265">
            <a:off x="8322723" y="1149001"/>
            <a:ext cx="815157" cy="8372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43"/>
          <p:cNvPicPr preferRelativeResize="0"/>
          <p:nvPr/>
        </p:nvPicPr>
        <p:blipFill>
          <a:blip r:embed="rId3">
            <a:alphaModFix/>
          </a:blip>
          <a:stretch>
            <a:fillRect/>
          </a:stretch>
        </p:blipFill>
        <p:spPr>
          <a:xfrm rot="552570">
            <a:off x="4552400" y="3697426"/>
            <a:ext cx="2018801" cy="1292850"/>
          </a:xfrm>
          <a:prstGeom prst="rect">
            <a:avLst/>
          </a:prstGeom>
          <a:noFill/>
          <a:ln>
            <a:noFill/>
          </a:ln>
        </p:spPr>
      </p:pic>
      <p:pic>
        <p:nvPicPr>
          <p:cNvPr id="386" name="Google Shape;386;p43"/>
          <p:cNvPicPr preferRelativeResize="0"/>
          <p:nvPr/>
        </p:nvPicPr>
        <p:blipFill>
          <a:blip r:embed="rId4">
            <a:alphaModFix/>
          </a:blip>
          <a:stretch>
            <a:fillRect/>
          </a:stretch>
        </p:blipFill>
        <p:spPr>
          <a:xfrm rot="10800000">
            <a:off x="7199325" y="1897925"/>
            <a:ext cx="3263700" cy="3245575"/>
          </a:xfrm>
          <a:prstGeom prst="rect">
            <a:avLst/>
          </a:prstGeom>
          <a:noFill/>
          <a:ln>
            <a:noFill/>
          </a:ln>
        </p:spPr>
      </p:pic>
      <p:sp>
        <p:nvSpPr>
          <p:cNvPr id="387" name="Google Shape;387;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dirty="0"/>
              <a:t>Принципи класифікації систем</a:t>
            </a:r>
            <a:endParaRPr dirty="0">
              <a:solidFill>
                <a:schemeClr val="accent3"/>
              </a:solidFill>
            </a:endParaRPr>
          </a:p>
        </p:txBody>
      </p:sp>
      <p:sp>
        <p:nvSpPr>
          <p:cNvPr id="12" name="TextBox 11">
            <a:extLst>
              <a:ext uri="{FF2B5EF4-FFF2-40B4-BE49-F238E27FC236}">
                <a16:creationId xmlns:a16="http://schemas.microsoft.com/office/drawing/2014/main" id="{66C50DF1-CAB5-484D-AB04-D542F87FAE4D}"/>
              </a:ext>
            </a:extLst>
          </p:cNvPr>
          <p:cNvSpPr txBox="1"/>
          <p:nvPr/>
        </p:nvSpPr>
        <p:spPr>
          <a:xfrm>
            <a:off x="440594" y="1264379"/>
            <a:ext cx="8474806" cy="830997"/>
          </a:xfrm>
          <a:prstGeom prst="rect">
            <a:avLst/>
          </a:prstGeom>
          <a:noFill/>
        </p:spPr>
        <p:txBody>
          <a:bodyPr wrap="square">
            <a:spAutoFit/>
          </a:bodyPr>
          <a:lstStyle/>
          <a:p>
            <a:pPr algn="l"/>
            <a:endParaRPr lang="en-GB" sz="1600" b="0" i="0" u="none" strike="noStrike" baseline="0" dirty="0">
              <a:solidFill>
                <a:srgbClr val="000000"/>
              </a:solidFill>
              <a:latin typeface="Times New Roman" panose="02020603050405020304" pitchFamily="18" charset="0"/>
            </a:endParaRPr>
          </a:p>
          <a:p>
            <a:r>
              <a:rPr lang="uk-UA" sz="1600" b="0" i="0" u="none" strike="noStrike" baseline="0" dirty="0">
                <a:solidFill>
                  <a:schemeClr val="tx1"/>
                </a:solidFill>
                <a:latin typeface="Times New Roman" panose="02020603050405020304" pitchFamily="18" charset="0"/>
              </a:rPr>
              <a:t>Класифікація є операцією об’єднання, а саме множина об’єктів, що підлягають класифікації, об’єднується у певні групи за характерними ознаками. </a:t>
            </a:r>
            <a:endParaRPr lang="en-GB" sz="1600" dirty="0">
              <a:solidFill>
                <a:schemeClr val="tx1"/>
              </a:solidFill>
            </a:endParaRPr>
          </a:p>
        </p:txBody>
      </p:sp>
      <p:sp>
        <p:nvSpPr>
          <p:cNvPr id="16" name="TextBox 15">
            <a:extLst>
              <a:ext uri="{FF2B5EF4-FFF2-40B4-BE49-F238E27FC236}">
                <a16:creationId xmlns:a16="http://schemas.microsoft.com/office/drawing/2014/main" id="{9B5B1F39-5004-4B0B-A21E-6D375DAEA059}"/>
              </a:ext>
            </a:extLst>
          </p:cNvPr>
          <p:cNvSpPr txBox="1"/>
          <p:nvPr/>
        </p:nvSpPr>
        <p:spPr>
          <a:xfrm>
            <a:off x="609884" y="2280474"/>
            <a:ext cx="7924232" cy="584775"/>
          </a:xfrm>
          <a:prstGeom prst="rect">
            <a:avLst/>
          </a:prstGeom>
          <a:noFill/>
        </p:spPr>
        <p:txBody>
          <a:bodyPr wrap="square">
            <a:spAutoFit/>
          </a:bodyPr>
          <a:lstStyle/>
          <a:p>
            <a:pPr algn="l"/>
            <a:endParaRPr lang="en-GB" sz="1600" b="0" i="0" u="none" strike="noStrike" baseline="0" dirty="0">
              <a:solidFill>
                <a:srgbClr val="000000"/>
              </a:solidFill>
              <a:latin typeface="Times New Roman" panose="02020603050405020304" pitchFamily="18" charset="0"/>
            </a:endParaRPr>
          </a:p>
          <a:p>
            <a:r>
              <a:rPr lang="uk-UA" sz="1600" b="0" i="0" u="none" strike="noStrike" baseline="0" dirty="0">
                <a:solidFill>
                  <a:schemeClr val="tx1"/>
                </a:solidFill>
                <a:latin typeface="Times New Roman" panose="02020603050405020304" pitchFamily="18" charset="0"/>
              </a:rPr>
              <a:t> Класифікацію систем виконують за ієрархічним принципом.</a:t>
            </a:r>
          </a:p>
        </p:txBody>
      </p:sp>
      <p:sp>
        <p:nvSpPr>
          <p:cNvPr id="18" name="TextBox 17">
            <a:extLst>
              <a:ext uri="{FF2B5EF4-FFF2-40B4-BE49-F238E27FC236}">
                <a16:creationId xmlns:a16="http://schemas.microsoft.com/office/drawing/2014/main" id="{348EE2AE-B148-4D33-9FD2-11B0CCC8FFF1}"/>
              </a:ext>
            </a:extLst>
          </p:cNvPr>
          <p:cNvSpPr txBox="1"/>
          <p:nvPr/>
        </p:nvSpPr>
        <p:spPr>
          <a:xfrm>
            <a:off x="438774" y="3126396"/>
            <a:ext cx="6760551" cy="584775"/>
          </a:xfrm>
          <a:prstGeom prst="rect">
            <a:avLst/>
          </a:prstGeom>
          <a:noFill/>
        </p:spPr>
        <p:txBody>
          <a:bodyPr wrap="square">
            <a:spAutoFit/>
          </a:bodyPr>
          <a:lstStyle/>
          <a:p>
            <a:r>
              <a:rPr lang="uk-UA" sz="1600" b="0" i="0" u="none" strike="noStrike" baseline="0" dirty="0">
                <a:solidFill>
                  <a:schemeClr val="tx1"/>
                </a:solidFill>
                <a:latin typeface="Times New Roman" panose="02020603050405020304" pitchFamily="18" charset="0"/>
              </a:rPr>
              <a:t>Верхні рівні класифікації повинні бути замкненими і охоплювати усі існуючі системи. </a:t>
            </a:r>
            <a:endParaRPr lang="en-GB" sz="1600" dirty="0">
              <a:solidFill>
                <a:schemeClr val="tx1"/>
              </a:solidFill>
            </a:endParaRPr>
          </a:p>
        </p:txBody>
      </p:sp>
      <p:sp>
        <p:nvSpPr>
          <p:cNvPr id="20" name="TextBox 19">
            <a:extLst>
              <a:ext uri="{FF2B5EF4-FFF2-40B4-BE49-F238E27FC236}">
                <a16:creationId xmlns:a16="http://schemas.microsoft.com/office/drawing/2014/main" id="{11C28A61-49A1-4035-9E61-96E4CA0B4407}"/>
              </a:ext>
            </a:extLst>
          </p:cNvPr>
          <p:cNvSpPr txBox="1"/>
          <p:nvPr/>
        </p:nvSpPr>
        <p:spPr>
          <a:xfrm>
            <a:off x="720000" y="3941541"/>
            <a:ext cx="5471160" cy="338554"/>
          </a:xfrm>
          <a:prstGeom prst="rect">
            <a:avLst/>
          </a:prstGeom>
          <a:noFill/>
        </p:spPr>
        <p:txBody>
          <a:bodyPr wrap="square">
            <a:spAutoFit/>
          </a:bodyPr>
          <a:lstStyle/>
          <a:p>
            <a:r>
              <a:rPr lang="uk-UA" sz="1600" b="0" i="0" u="none" strike="noStrike" baseline="0" dirty="0">
                <a:solidFill>
                  <a:schemeClr val="tx1"/>
                </a:solidFill>
                <a:latin typeface="Times New Roman" panose="02020603050405020304" pitchFamily="18" charset="0"/>
              </a:rPr>
              <a:t>Нижній рівень може бути і незакінченим. </a:t>
            </a:r>
            <a:endParaRPr lang="en-GB"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College </a:t>
            </a:r>
            <a:r>
              <a:rPr lang="en">
                <a:solidFill>
                  <a:schemeClr val="accent3"/>
                </a:solidFill>
              </a:rPr>
              <a:t>overview</a:t>
            </a:r>
            <a:endParaRPr>
              <a:solidFill>
                <a:schemeClr val="accent3"/>
              </a:solidFill>
            </a:endParaRPr>
          </a:p>
        </p:txBody>
      </p:sp>
      <p:sp>
        <p:nvSpPr>
          <p:cNvPr id="778" name="Google Shape;778;p65"/>
          <p:cNvSpPr txBox="1"/>
          <p:nvPr/>
        </p:nvSpPr>
        <p:spPr>
          <a:xfrm>
            <a:off x="3438625" y="1278600"/>
            <a:ext cx="2339400" cy="761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Inter Tight"/>
                <a:ea typeface="Inter Tight"/>
                <a:cs typeface="Inter Tight"/>
                <a:sym typeface="Inter Tight"/>
              </a:rPr>
              <a:t>College overview</a:t>
            </a:r>
            <a:endParaRPr sz="2400" b="1">
              <a:solidFill>
                <a:schemeClr val="dk1"/>
              </a:solidFill>
              <a:latin typeface="Inter Tight"/>
              <a:ea typeface="Inter Tight"/>
              <a:cs typeface="Inter Tight"/>
              <a:sym typeface="Inter Tight"/>
            </a:endParaRPr>
          </a:p>
        </p:txBody>
      </p:sp>
      <p:sp>
        <p:nvSpPr>
          <p:cNvPr id="779" name="Google Shape;779;p65"/>
          <p:cNvSpPr txBox="1"/>
          <p:nvPr/>
        </p:nvSpPr>
        <p:spPr>
          <a:xfrm>
            <a:off x="713225" y="1652913"/>
            <a:ext cx="2339400" cy="4503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Sen"/>
                <a:ea typeface="Sen"/>
                <a:cs typeface="Sen"/>
                <a:sym typeface="Sen"/>
              </a:rPr>
              <a:t>Academic Excellence</a:t>
            </a:r>
            <a:endParaRPr b="1">
              <a:solidFill>
                <a:schemeClr val="lt1"/>
              </a:solidFill>
              <a:latin typeface="Sen"/>
              <a:ea typeface="Sen"/>
              <a:cs typeface="Sen"/>
              <a:sym typeface="Sen"/>
            </a:endParaRPr>
          </a:p>
        </p:txBody>
      </p:sp>
      <p:sp>
        <p:nvSpPr>
          <p:cNvPr id="780" name="Google Shape;780;p65"/>
          <p:cNvSpPr txBox="1"/>
          <p:nvPr/>
        </p:nvSpPr>
        <p:spPr>
          <a:xfrm>
            <a:off x="6084600" y="1652913"/>
            <a:ext cx="2339400" cy="4503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Sen"/>
                <a:ea typeface="Sen"/>
                <a:cs typeface="Sen"/>
                <a:sym typeface="Sen"/>
              </a:rPr>
              <a:t>Innovation</a:t>
            </a:r>
            <a:endParaRPr b="1">
              <a:solidFill>
                <a:schemeClr val="lt1"/>
              </a:solidFill>
              <a:latin typeface="Sen"/>
              <a:ea typeface="Sen"/>
              <a:cs typeface="Sen"/>
              <a:sym typeface="Sen"/>
            </a:endParaRPr>
          </a:p>
        </p:txBody>
      </p:sp>
      <p:cxnSp>
        <p:nvCxnSpPr>
          <p:cNvPr id="781" name="Google Shape;781;p65"/>
          <p:cNvCxnSpPr>
            <a:stCxn id="778" idx="2"/>
            <a:endCxn id="779" idx="0"/>
          </p:cNvCxnSpPr>
          <p:nvPr/>
        </p:nvCxnSpPr>
        <p:spPr>
          <a:xfrm rot="5400000" flipH="1">
            <a:off x="3051925" y="483900"/>
            <a:ext cx="387300" cy="2725500"/>
          </a:xfrm>
          <a:prstGeom prst="bentConnector5">
            <a:avLst>
              <a:gd name="adj1" fmla="val -61483"/>
              <a:gd name="adj2" fmla="val 49998"/>
              <a:gd name="adj3" fmla="val 161506"/>
            </a:avLst>
          </a:prstGeom>
          <a:noFill/>
          <a:ln w="9525" cap="flat" cmpd="sng">
            <a:solidFill>
              <a:schemeClr val="dk2"/>
            </a:solidFill>
            <a:prstDash val="solid"/>
            <a:round/>
            <a:headEnd type="none" w="med" len="med"/>
            <a:tailEnd type="none" w="med" len="med"/>
          </a:ln>
        </p:spPr>
      </p:cxnSp>
      <p:cxnSp>
        <p:nvCxnSpPr>
          <p:cNvPr id="782" name="Google Shape;782;p65"/>
          <p:cNvCxnSpPr>
            <a:stCxn id="778" idx="2"/>
            <a:endCxn id="780" idx="0"/>
          </p:cNvCxnSpPr>
          <p:nvPr/>
        </p:nvCxnSpPr>
        <p:spPr>
          <a:xfrm rot="-5400000">
            <a:off x="5737675" y="523650"/>
            <a:ext cx="387300" cy="2646000"/>
          </a:xfrm>
          <a:prstGeom prst="bentConnector5">
            <a:avLst>
              <a:gd name="adj1" fmla="val -61483"/>
              <a:gd name="adj2" fmla="val 50000"/>
              <a:gd name="adj3" fmla="val 161506"/>
            </a:avLst>
          </a:prstGeom>
          <a:noFill/>
          <a:ln w="9525" cap="flat" cmpd="sng">
            <a:solidFill>
              <a:schemeClr val="dk2"/>
            </a:solidFill>
            <a:prstDash val="solid"/>
            <a:round/>
            <a:headEnd type="none" w="med" len="med"/>
            <a:tailEnd type="none" w="med" len="med"/>
          </a:ln>
        </p:spPr>
      </p:cxnSp>
      <p:sp>
        <p:nvSpPr>
          <p:cNvPr id="783" name="Google Shape;783;p65"/>
          <p:cNvSpPr txBox="1"/>
          <p:nvPr/>
        </p:nvSpPr>
        <p:spPr>
          <a:xfrm>
            <a:off x="726475" y="2110825"/>
            <a:ext cx="2326200" cy="8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en"/>
                <a:ea typeface="Sen"/>
                <a:cs typeface="Sen"/>
                <a:sym typeface="Sen"/>
              </a:rPr>
              <a:t>Mercury is the closest planet to the Sun and the smallest of them all</a:t>
            </a:r>
            <a:endParaRPr>
              <a:solidFill>
                <a:schemeClr val="dk1"/>
              </a:solidFill>
              <a:latin typeface="Sen"/>
              <a:ea typeface="Sen"/>
              <a:cs typeface="Sen"/>
              <a:sym typeface="Sen"/>
            </a:endParaRPr>
          </a:p>
        </p:txBody>
      </p:sp>
      <p:sp>
        <p:nvSpPr>
          <p:cNvPr id="784" name="Google Shape;784;p65"/>
          <p:cNvSpPr txBox="1"/>
          <p:nvPr/>
        </p:nvSpPr>
        <p:spPr>
          <a:xfrm>
            <a:off x="6091200" y="2110825"/>
            <a:ext cx="2326200" cy="8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en"/>
                <a:ea typeface="Sen"/>
                <a:cs typeface="Sen"/>
                <a:sym typeface="Sen"/>
              </a:rPr>
              <a:t>Despite being red, Mars is actually a cold place. It’s full of iron oxide dust</a:t>
            </a:r>
            <a:endParaRPr>
              <a:solidFill>
                <a:schemeClr val="dk1"/>
              </a:solidFill>
              <a:latin typeface="Sen"/>
              <a:ea typeface="Sen"/>
              <a:cs typeface="Sen"/>
              <a:sym typeface="Sen"/>
            </a:endParaRPr>
          </a:p>
        </p:txBody>
      </p:sp>
      <p:sp>
        <p:nvSpPr>
          <p:cNvPr id="785" name="Google Shape;785;p65"/>
          <p:cNvSpPr txBox="1"/>
          <p:nvPr/>
        </p:nvSpPr>
        <p:spPr>
          <a:xfrm>
            <a:off x="1801675" y="3297988"/>
            <a:ext cx="2339400" cy="4503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Sen"/>
                <a:ea typeface="Sen"/>
                <a:cs typeface="Sen"/>
                <a:sym typeface="Sen"/>
              </a:rPr>
              <a:t>Mission</a:t>
            </a:r>
            <a:endParaRPr b="1">
              <a:solidFill>
                <a:schemeClr val="lt1"/>
              </a:solidFill>
              <a:latin typeface="Sen"/>
              <a:ea typeface="Sen"/>
              <a:cs typeface="Sen"/>
              <a:sym typeface="Sen"/>
            </a:endParaRPr>
          </a:p>
        </p:txBody>
      </p:sp>
      <p:sp>
        <p:nvSpPr>
          <p:cNvPr id="786" name="Google Shape;786;p65"/>
          <p:cNvSpPr txBox="1"/>
          <p:nvPr/>
        </p:nvSpPr>
        <p:spPr>
          <a:xfrm>
            <a:off x="5182475" y="3297988"/>
            <a:ext cx="2339400" cy="4503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Sen"/>
                <a:ea typeface="Sen"/>
                <a:cs typeface="Sen"/>
                <a:sym typeface="Sen"/>
              </a:rPr>
              <a:t>Vision</a:t>
            </a:r>
            <a:endParaRPr b="1">
              <a:solidFill>
                <a:schemeClr val="lt1"/>
              </a:solidFill>
              <a:latin typeface="Sen"/>
              <a:ea typeface="Sen"/>
              <a:cs typeface="Sen"/>
              <a:sym typeface="Sen"/>
            </a:endParaRPr>
          </a:p>
        </p:txBody>
      </p:sp>
      <p:cxnSp>
        <p:nvCxnSpPr>
          <p:cNvPr id="787" name="Google Shape;787;p65"/>
          <p:cNvCxnSpPr>
            <a:endCxn id="786" idx="1"/>
          </p:cNvCxnSpPr>
          <p:nvPr/>
        </p:nvCxnSpPr>
        <p:spPr>
          <a:xfrm>
            <a:off x="4141175" y="3523138"/>
            <a:ext cx="1041300" cy="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65"/>
          <p:cNvSpPr/>
          <p:nvPr/>
        </p:nvSpPr>
        <p:spPr>
          <a:xfrm>
            <a:off x="4578225" y="3439600"/>
            <a:ext cx="167100" cy="167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en"/>
              <a:ea typeface="Sen"/>
              <a:cs typeface="Sen"/>
              <a:sym typeface="Sen"/>
            </a:endParaRPr>
          </a:p>
        </p:txBody>
      </p:sp>
      <p:cxnSp>
        <p:nvCxnSpPr>
          <p:cNvPr id="789" name="Google Shape;789;p65"/>
          <p:cNvCxnSpPr>
            <a:stCxn id="783" idx="2"/>
            <a:endCxn id="788" idx="0"/>
          </p:cNvCxnSpPr>
          <p:nvPr/>
        </p:nvCxnSpPr>
        <p:spPr>
          <a:xfrm rot="-5400000" flipH="1">
            <a:off x="3014575" y="1792225"/>
            <a:ext cx="522300" cy="2772300"/>
          </a:xfrm>
          <a:prstGeom prst="bentConnector3">
            <a:avLst>
              <a:gd name="adj1" fmla="val 50007"/>
            </a:avLst>
          </a:prstGeom>
          <a:noFill/>
          <a:ln w="9525" cap="flat" cmpd="sng">
            <a:solidFill>
              <a:schemeClr val="dk2"/>
            </a:solidFill>
            <a:prstDash val="solid"/>
            <a:round/>
            <a:headEnd type="none" w="med" len="med"/>
            <a:tailEnd type="none" w="med" len="med"/>
          </a:ln>
        </p:spPr>
      </p:cxnSp>
      <p:cxnSp>
        <p:nvCxnSpPr>
          <p:cNvPr id="790" name="Google Shape;790;p65"/>
          <p:cNvCxnSpPr>
            <a:stCxn id="784" idx="2"/>
            <a:endCxn id="788" idx="0"/>
          </p:cNvCxnSpPr>
          <p:nvPr/>
        </p:nvCxnSpPr>
        <p:spPr>
          <a:xfrm rot="5400000">
            <a:off x="5696850" y="1882075"/>
            <a:ext cx="522300" cy="2592600"/>
          </a:xfrm>
          <a:prstGeom prst="bentConnector3">
            <a:avLst>
              <a:gd name="adj1" fmla="val 50007"/>
            </a:avLst>
          </a:prstGeom>
          <a:noFill/>
          <a:ln w="9525" cap="flat" cmpd="sng">
            <a:solidFill>
              <a:schemeClr val="dk2"/>
            </a:solidFill>
            <a:prstDash val="solid"/>
            <a:round/>
            <a:headEnd type="none" w="med" len="med"/>
            <a:tailEnd type="none" w="med" len="med"/>
          </a:ln>
        </p:spPr>
      </p:cxnSp>
      <p:sp>
        <p:nvSpPr>
          <p:cNvPr id="791" name="Google Shape;791;p65"/>
          <p:cNvSpPr txBox="1"/>
          <p:nvPr/>
        </p:nvSpPr>
        <p:spPr>
          <a:xfrm>
            <a:off x="1808275" y="3748300"/>
            <a:ext cx="2326200" cy="8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en"/>
                <a:ea typeface="Sen"/>
                <a:cs typeface="Sen"/>
                <a:sym typeface="Sen"/>
              </a:rPr>
              <a:t>Venus has a beautiful name and is the second planet from the Sun</a:t>
            </a:r>
            <a:endParaRPr>
              <a:solidFill>
                <a:schemeClr val="dk1"/>
              </a:solidFill>
              <a:latin typeface="Sen"/>
              <a:ea typeface="Sen"/>
              <a:cs typeface="Sen"/>
              <a:sym typeface="Sen"/>
            </a:endParaRPr>
          </a:p>
        </p:txBody>
      </p:sp>
      <p:sp>
        <p:nvSpPr>
          <p:cNvPr id="792" name="Google Shape;792;p65"/>
          <p:cNvSpPr txBox="1"/>
          <p:nvPr/>
        </p:nvSpPr>
        <p:spPr>
          <a:xfrm>
            <a:off x="5182475" y="3748300"/>
            <a:ext cx="2326200" cy="8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en"/>
                <a:ea typeface="Sen"/>
                <a:cs typeface="Sen"/>
                <a:sym typeface="Sen"/>
              </a:rPr>
              <a:t>Earth is the third planet from the Sun and the only one that harbors life</a:t>
            </a:r>
            <a:endParaRPr>
              <a:solidFill>
                <a:schemeClr val="dk1"/>
              </a:solidFill>
              <a:latin typeface="Sen"/>
              <a:ea typeface="Sen"/>
              <a:cs typeface="Sen"/>
              <a:sym typeface="Se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Educational </a:t>
            </a:r>
            <a:r>
              <a:rPr lang="en">
                <a:solidFill>
                  <a:schemeClr val="accent3"/>
                </a:solidFill>
              </a:rPr>
              <a:t>agenda</a:t>
            </a:r>
            <a:endParaRPr>
              <a:solidFill>
                <a:schemeClr val="accent3"/>
              </a:solidFill>
            </a:endParaRPr>
          </a:p>
        </p:txBody>
      </p:sp>
      <p:graphicFrame>
        <p:nvGraphicFramePr>
          <p:cNvPr id="804" name="Google Shape;804;p67"/>
          <p:cNvGraphicFramePr/>
          <p:nvPr/>
        </p:nvGraphicFramePr>
        <p:xfrm>
          <a:off x="821750" y="1340675"/>
          <a:ext cx="3000000" cy="3000000"/>
        </p:xfrm>
        <a:graphic>
          <a:graphicData uri="http://schemas.openxmlformats.org/drawingml/2006/table">
            <a:tbl>
              <a:tblPr>
                <a:noFill/>
                <a:tableStyleId>{45514EAE-A4E8-41DF-BBF0-998E96078D3D}</a:tableStyleId>
              </a:tblPr>
              <a:tblGrid>
                <a:gridCol w="569200">
                  <a:extLst>
                    <a:ext uri="{9D8B030D-6E8A-4147-A177-3AD203B41FA5}">
                      <a16:colId xmlns:a16="http://schemas.microsoft.com/office/drawing/2014/main" val="20000"/>
                    </a:ext>
                  </a:extLst>
                </a:gridCol>
                <a:gridCol w="569200">
                  <a:extLst>
                    <a:ext uri="{9D8B030D-6E8A-4147-A177-3AD203B41FA5}">
                      <a16:colId xmlns:a16="http://schemas.microsoft.com/office/drawing/2014/main" val="20001"/>
                    </a:ext>
                  </a:extLst>
                </a:gridCol>
                <a:gridCol w="569200">
                  <a:extLst>
                    <a:ext uri="{9D8B030D-6E8A-4147-A177-3AD203B41FA5}">
                      <a16:colId xmlns:a16="http://schemas.microsoft.com/office/drawing/2014/main" val="20002"/>
                    </a:ext>
                  </a:extLst>
                </a:gridCol>
                <a:gridCol w="569200">
                  <a:extLst>
                    <a:ext uri="{9D8B030D-6E8A-4147-A177-3AD203B41FA5}">
                      <a16:colId xmlns:a16="http://schemas.microsoft.com/office/drawing/2014/main" val="20003"/>
                    </a:ext>
                  </a:extLst>
                </a:gridCol>
                <a:gridCol w="569200">
                  <a:extLst>
                    <a:ext uri="{9D8B030D-6E8A-4147-A177-3AD203B41FA5}">
                      <a16:colId xmlns:a16="http://schemas.microsoft.com/office/drawing/2014/main" val="20004"/>
                    </a:ext>
                  </a:extLst>
                </a:gridCol>
                <a:gridCol w="569200">
                  <a:extLst>
                    <a:ext uri="{9D8B030D-6E8A-4147-A177-3AD203B41FA5}">
                      <a16:colId xmlns:a16="http://schemas.microsoft.com/office/drawing/2014/main" val="20005"/>
                    </a:ext>
                  </a:extLst>
                </a:gridCol>
                <a:gridCol w="569200">
                  <a:extLst>
                    <a:ext uri="{9D8B030D-6E8A-4147-A177-3AD203B41FA5}">
                      <a16:colId xmlns:a16="http://schemas.microsoft.com/office/drawing/2014/main" val="20006"/>
                    </a:ext>
                  </a:extLst>
                </a:gridCol>
              </a:tblGrid>
              <a:tr h="488875">
                <a:tc gridSpan="7">
                  <a:txBody>
                    <a:bodyPr/>
                    <a:lstStyle/>
                    <a:p>
                      <a:pPr marL="0" lvl="0" indent="0" algn="ctr" rtl="0">
                        <a:spcBef>
                          <a:spcPts val="0"/>
                        </a:spcBef>
                        <a:spcAft>
                          <a:spcPts val="0"/>
                        </a:spcAft>
                        <a:buNone/>
                      </a:pPr>
                      <a:r>
                        <a:rPr lang="en" sz="1600" b="1">
                          <a:solidFill>
                            <a:schemeClr val="lt1"/>
                          </a:solidFill>
                          <a:latin typeface="Inter Tight"/>
                          <a:ea typeface="Inter Tight"/>
                          <a:cs typeface="Inter Tight"/>
                          <a:sym typeface="Inter Tight"/>
                        </a:rPr>
                        <a:t>Month</a:t>
                      </a:r>
                      <a:endParaRPr sz="1600" b="1">
                        <a:solidFill>
                          <a:schemeClr val="lt1"/>
                        </a:solidFill>
                        <a:latin typeface="Inter Tight"/>
                        <a:ea typeface="Inter Tight"/>
                        <a:cs typeface="Inter Tight"/>
                        <a:sym typeface="Inter Tight"/>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8875">
                <a:tc>
                  <a:txBody>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Mon</a:t>
                      </a:r>
                      <a:endParaRPr b="1">
                        <a:solidFill>
                          <a:schemeClr val="lt1"/>
                        </a:solidFill>
                        <a:latin typeface="Inter Tight"/>
                        <a:ea typeface="Inter Tight"/>
                        <a:cs typeface="Inter Tight"/>
                        <a:sym typeface="Inter Tight"/>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Tue</a:t>
                      </a:r>
                      <a:endParaRPr b="1">
                        <a:solidFill>
                          <a:schemeClr val="lt1"/>
                        </a:solidFill>
                        <a:latin typeface="Inter Tight"/>
                        <a:ea typeface="Inter Tight"/>
                        <a:cs typeface="Inter Tight"/>
                        <a:sym typeface="Inter Tight"/>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Wed</a:t>
                      </a:r>
                      <a:endParaRPr b="1">
                        <a:solidFill>
                          <a:schemeClr val="lt1"/>
                        </a:solidFill>
                        <a:latin typeface="Inter Tight"/>
                        <a:ea typeface="Inter Tight"/>
                        <a:cs typeface="Inter Tight"/>
                        <a:sym typeface="Inter Tight"/>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Thu</a:t>
                      </a:r>
                      <a:endParaRPr b="1">
                        <a:solidFill>
                          <a:schemeClr val="lt1"/>
                        </a:solidFill>
                        <a:latin typeface="Inter Tight"/>
                        <a:ea typeface="Inter Tight"/>
                        <a:cs typeface="Inter Tight"/>
                        <a:sym typeface="Inter Tight"/>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Fri</a:t>
                      </a:r>
                      <a:endParaRPr b="1">
                        <a:solidFill>
                          <a:schemeClr val="lt1"/>
                        </a:solidFill>
                        <a:latin typeface="Inter Tight"/>
                        <a:ea typeface="Inter Tight"/>
                        <a:cs typeface="Inter Tight"/>
                        <a:sym typeface="Inter Tight"/>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Sat</a:t>
                      </a:r>
                      <a:endParaRPr b="1">
                        <a:solidFill>
                          <a:schemeClr val="lt1"/>
                        </a:solidFill>
                        <a:latin typeface="Inter Tight"/>
                        <a:ea typeface="Inter Tight"/>
                        <a:cs typeface="Inter Tight"/>
                        <a:sym typeface="Inter Tight"/>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Sun</a:t>
                      </a:r>
                      <a:endParaRPr b="1">
                        <a:solidFill>
                          <a:schemeClr val="lt1"/>
                        </a:solidFill>
                        <a:latin typeface="Inter Tight"/>
                        <a:ea typeface="Inter Tight"/>
                        <a:cs typeface="Inter Tight"/>
                        <a:sym typeface="Inter Tight"/>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436800">
                <a:tc>
                  <a:txBody>
                    <a:bodyPr/>
                    <a:lstStyle/>
                    <a:p>
                      <a:pPr marL="0" lvl="0" indent="0" algn="r" rtl="0">
                        <a:spcBef>
                          <a:spcPts val="0"/>
                        </a:spcBef>
                        <a:spcAft>
                          <a:spcPts val="0"/>
                        </a:spcAft>
                        <a:buNone/>
                      </a:pP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1</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2</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3</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4</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5</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6</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436800">
                <a:tc>
                  <a:txBody>
                    <a:bodyPr/>
                    <a:lstStyle/>
                    <a:p>
                      <a:pPr marL="0" lvl="0" indent="0" algn="r" rtl="0">
                        <a:spcBef>
                          <a:spcPts val="0"/>
                        </a:spcBef>
                        <a:spcAft>
                          <a:spcPts val="0"/>
                        </a:spcAft>
                        <a:buNone/>
                      </a:pPr>
                      <a:r>
                        <a:rPr lang="en" sz="900">
                          <a:solidFill>
                            <a:schemeClr val="dk1"/>
                          </a:solidFill>
                          <a:latin typeface="Sen"/>
                          <a:ea typeface="Sen"/>
                          <a:cs typeface="Sen"/>
                          <a:sym typeface="Sen"/>
                        </a:rPr>
                        <a:t>7</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8</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b="1">
                          <a:solidFill>
                            <a:schemeClr val="lt1"/>
                          </a:solidFill>
                          <a:latin typeface="Sen"/>
                          <a:ea typeface="Sen"/>
                          <a:cs typeface="Sen"/>
                          <a:sym typeface="Sen"/>
                        </a:rPr>
                        <a:t>9</a:t>
                      </a:r>
                      <a:endParaRPr sz="900" b="1">
                        <a:solidFill>
                          <a:schemeClr val="lt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1"/>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10</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11</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12</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13</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436800">
                <a:tc>
                  <a:txBody>
                    <a:bodyPr/>
                    <a:lstStyle/>
                    <a:p>
                      <a:pPr marL="0" lvl="0" indent="0" algn="r" rtl="0">
                        <a:spcBef>
                          <a:spcPts val="0"/>
                        </a:spcBef>
                        <a:spcAft>
                          <a:spcPts val="0"/>
                        </a:spcAft>
                        <a:buNone/>
                      </a:pPr>
                      <a:r>
                        <a:rPr lang="en" sz="900">
                          <a:solidFill>
                            <a:schemeClr val="dk1"/>
                          </a:solidFill>
                          <a:latin typeface="Sen"/>
                          <a:ea typeface="Sen"/>
                          <a:cs typeface="Sen"/>
                          <a:sym typeface="Sen"/>
                        </a:rPr>
                        <a:t>14</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15</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16</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b="1">
                          <a:solidFill>
                            <a:schemeClr val="lt1"/>
                          </a:solidFill>
                          <a:latin typeface="Sen"/>
                          <a:ea typeface="Sen"/>
                          <a:cs typeface="Sen"/>
                          <a:sym typeface="Sen"/>
                        </a:rPr>
                        <a:t>17</a:t>
                      </a:r>
                      <a:endParaRPr sz="900" b="1">
                        <a:solidFill>
                          <a:schemeClr val="lt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18</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19</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20</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436800">
                <a:tc>
                  <a:txBody>
                    <a:bodyPr/>
                    <a:lstStyle/>
                    <a:p>
                      <a:pPr marL="0" lvl="0" indent="0" algn="r" rtl="0">
                        <a:spcBef>
                          <a:spcPts val="0"/>
                        </a:spcBef>
                        <a:spcAft>
                          <a:spcPts val="0"/>
                        </a:spcAft>
                        <a:buNone/>
                      </a:pPr>
                      <a:r>
                        <a:rPr lang="en" sz="900">
                          <a:solidFill>
                            <a:schemeClr val="lt1"/>
                          </a:solidFill>
                          <a:latin typeface="Sen"/>
                          <a:ea typeface="Sen"/>
                          <a:cs typeface="Sen"/>
                          <a:sym typeface="Sen"/>
                        </a:rPr>
                        <a:t>21</a:t>
                      </a:r>
                      <a:endParaRPr sz="900">
                        <a:solidFill>
                          <a:schemeClr val="lt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22</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23</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24</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25</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26</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27</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436800">
                <a:tc>
                  <a:txBody>
                    <a:bodyPr/>
                    <a:lstStyle/>
                    <a:p>
                      <a:pPr marL="0" lvl="0" indent="0" algn="r" rtl="0">
                        <a:spcBef>
                          <a:spcPts val="0"/>
                        </a:spcBef>
                        <a:spcAft>
                          <a:spcPts val="0"/>
                        </a:spcAft>
                        <a:buNone/>
                      </a:pPr>
                      <a:r>
                        <a:rPr lang="en" sz="900">
                          <a:solidFill>
                            <a:schemeClr val="dk1"/>
                          </a:solidFill>
                          <a:latin typeface="Sen"/>
                          <a:ea typeface="Sen"/>
                          <a:cs typeface="Sen"/>
                          <a:sym typeface="Sen"/>
                        </a:rPr>
                        <a:t>28</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29</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30</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solidFill>
                            <a:schemeClr val="dk1"/>
                          </a:solidFill>
                          <a:latin typeface="Sen"/>
                          <a:ea typeface="Sen"/>
                          <a:cs typeface="Sen"/>
                          <a:sym typeface="Sen"/>
                        </a:rPr>
                        <a:t>31</a:t>
                      </a: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FFFF">
                        <a:alpha val="24680"/>
                      </a:srgbClr>
                    </a:solidFill>
                  </a:tcPr>
                </a:tc>
                <a:tc>
                  <a:txBody>
                    <a:bodyPr/>
                    <a:lstStyle/>
                    <a:p>
                      <a:pPr marL="0" lvl="0" indent="0" algn="r" rtl="0">
                        <a:spcBef>
                          <a:spcPts val="0"/>
                        </a:spcBef>
                        <a:spcAft>
                          <a:spcPts val="0"/>
                        </a:spcAft>
                        <a:buNone/>
                      </a:pP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endParaRPr sz="900">
                        <a:solidFill>
                          <a:schemeClr val="dk1"/>
                        </a:solidFill>
                        <a:latin typeface="Sen"/>
                        <a:ea typeface="Sen"/>
                        <a:cs typeface="Sen"/>
                        <a:sym typeface="Sen"/>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graphicFrame>
        <p:nvGraphicFramePr>
          <p:cNvPr id="805" name="Google Shape;805;p67"/>
          <p:cNvGraphicFramePr/>
          <p:nvPr/>
        </p:nvGraphicFramePr>
        <p:xfrm>
          <a:off x="4977125" y="1340675"/>
          <a:ext cx="3000000" cy="3000000"/>
        </p:xfrm>
        <a:graphic>
          <a:graphicData uri="http://schemas.openxmlformats.org/drawingml/2006/table">
            <a:tbl>
              <a:tblPr>
                <a:noFill/>
                <a:tableStyleId>{45514EAE-A4E8-41DF-BBF0-998E96078D3D}</a:tableStyleId>
              </a:tblPr>
              <a:tblGrid>
                <a:gridCol w="343915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 sz="1600" b="1">
                          <a:solidFill>
                            <a:schemeClr val="lt1"/>
                          </a:solidFill>
                          <a:latin typeface="Inter Tight"/>
                          <a:ea typeface="Inter Tight"/>
                          <a:cs typeface="Inter Tight"/>
                          <a:sym typeface="Inter Tight"/>
                        </a:rPr>
                        <a:t>Notes</a:t>
                      </a:r>
                      <a:endParaRPr sz="1600" b="1">
                        <a:solidFill>
                          <a:schemeClr val="lt1"/>
                        </a:solidFill>
                        <a:latin typeface="Inter Tight"/>
                        <a:ea typeface="Inter Tight"/>
                        <a:cs typeface="Inter Tight"/>
                        <a:sym typeface="Inter Tight"/>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65750">
                <a:tc>
                  <a:txBody>
                    <a:bodyPr/>
                    <a:lstStyle/>
                    <a:p>
                      <a:pPr marL="0" lvl="0" indent="0" algn="l" rtl="0">
                        <a:spcBef>
                          <a:spcPts val="0"/>
                        </a:spcBef>
                        <a:spcAft>
                          <a:spcPts val="0"/>
                        </a:spcAft>
                        <a:buNone/>
                      </a:pPr>
                      <a:r>
                        <a:rPr lang="en">
                          <a:solidFill>
                            <a:schemeClr val="dk1"/>
                          </a:solidFill>
                          <a:latin typeface="Sen"/>
                          <a:ea typeface="Sen"/>
                          <a:cs typeface="Sen"/>
                          <a:sym typeface="Sen"/>
                        </a:rPr>
                        <a:t>Earth is the planet with life</a:t>
                      </a:r>
                      <a:endParaRPr>
                        <a:solidFill>
                          <a:schemeClr val="dk1"/>
                        </a:solidFill>
                        <a:latin typeface="Sen"/>
                        <a:ea typeface="Sen"/>
                        <a:cs typeface="Sen"/>
                        <a:sym typeface="Se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lvl="0" indent="0" algn="l" rtl="0">
                        <a:spcBef>
                          <a:spcPts val="0"/>
                        </a:spcBef>
                        <a:spcAft>
                          <a:spcPts val="0"/>
                        </a:spcAft>
                        <a:buNone/>
                      </a:pPr>
                      <a:r>
                        <a:rPr lang="en">
                          <a:solidFill>
                            <a:schemeClr val="dk1"/>
                          </a:solidFill>
                          <a:latin typeface="Sen"/>
                          <a:ea typeface="Sen"/>
                          <a:cs typeface="Sen"/>
                          <a:sym typeface="Sen"/>
                        </a:rPr>
                        <a:t>We all live on Earth</a:t>
                      </a:r>
                      <a:endParaRPr>
                        <a:solidFill>
                          <a:schemeClr val="dk1"/>
                        </a:solidFill>
                        <a:latin typeface="Sen"/>
                        <a:ea typeface="Sen"/>
                        <a:cs typeface="Sen"/>
                        <a:sym typeface="Se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lvl="0" indent="0" algn="l" rtl="0">
                        <a:spcBef>
                          <a:spcPts val="0"/>
                        </a:spcBef>
                        <a:spcAft>
                          <a:spcPts val="0"/>
                        </a:spcAft>
                        <a:buNone/>
                      </a:pPr>
                      <a:r>
                        <a:rPr lang="en">
                          <a:solidFill>
                            <a:schemeClr val="dk1"/>
                          </a:solidFill>
                          <a:latin typeface="Sen"/>
                          <a:ea typeface="Sen"/>
                          <a:cs typeface="Sen"/>
                          <a:sym typeface="Sen"/>
                        </a:rPr>
                        <a:t>Mars is a cold planet</a:t>
                      </a:r>
                      <a:endParaRPr>
                        <a:solidFill>
                          <a:schemeClr val="dk1"/>
                        </a:solidFill>
                        <a:latin typeface="Sen"/>
                        <a:ea typeface="Sen"/>
                        <a:cs typeface="Sen"/>
                        <a:sym typeface="Se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06" name="Google Shape;806;p67"/>
          <p:cNvSpPr/>
          <p:nvPr/>
        </p:nvSpPr>
        <p:spPr>
          <a:xfrm>
            <a:off x="5046888" y="3239338"/>
            <a:ext cx="472200" cy="356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5</a:t>
            </a:r>
            <a:endParaRPr b="1">
              <a:solidFill>
                <a:schemeClr val="lt1"/>
              </a:solidFill>
              <a:latin typeface="Inter Tight"/>
              <a:ea typeface="Inter Tight"/>
              <a:cs typeface="Inter Tight"/>
              <a:sym typeface="Inter Tight"/>
            </a:endParaRPr>
          </a:p>
        </p:txBody>
      </p:sp>
      <p:sp>
        <p:nvSpPr>
          <p:cNvPr id="807" name="Google Shape;807;p67"/>
          <p:cNvSpPr txBox="1"/>
          <p:nvPr/>
        </p:nvSpPr>
        <p:spPr>
          <a:xfrm>
            <a:off x="5554613" y="3250300"/>
            <a:ext cx="1056600" cy="3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en"/>
                <a:ea typeface="Sen"/>
                <a:cs typeface="Sen"/>
                <a:sym typeface="Sen"/>
              </a:rPr>
              <a:t>Venus</a:t>
            </a:r>
            <a:endParaRPr>
              <a:solidFill>
                <a:schemeClr val="dk1"/>
              </a:solidFill>
              <a:latin typeface="Sen"/>
              <a:ea typeface="Sen"/>
              <a:cs typeface="Sen"/>
              <a:sym typeface="Sen"/>
            </a:endParaRPr>
          </a:p>
        </p:txBody>
      </p:sp>
      <p:sp>
        <p:nvSpPr>
          <p:cNvPr id="808" name="Google Shape;808;p67"/>
          <p:cNvSpPr/>
          <p:nvPr/>
        </p:nvSpPr>
        <p:spPr>
          <a:xfrm>
            <a:off x="5046888" y="3714988"/>
            <a:ext cx="472200" cy="356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9</a:t>
            </a:r>
            <a:endParaRPr b="1">
              <a:solidFill>
                <a:schemeClr val="lt1"/>
              </a:solidFill>
              <a:latin typeface="Inter Tight"/>
              <a:ea typeface="Inter Tight"/>
              <a:cs typeface="Inter Tight"/>
              <a:sym typeface="Inter Tight"/>
            </a:endParaRPr>
          </a:p>
        </p:txBody>
      </p:sp>
      <p:sp>
        <p:nvSpPr>
          <p:cNvPr id="809" name="Google Shape;809;p67"/>
          <p:cNvSpPr txBox="1"/>
          <p:nvPr/>
        </p:nvSpPr>
        <p:spPr>
          <a:xfrm>
            <a:off x="5554613" y="3720475"/>
            <a:ext cx="1056600" cy="3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en"/>
                <a:ea typeface="Sen"/>
                <a:cs typeface="Sen"/>
                <a:sym typeface="Sen"/>
              </a:rPr>
              <a:t>Mars</a:t>
            </a:r>
            <a:endParaRPr>
              <a:solidFill>
                <a:schemeClr val="dk1"/>
              </a:solidFill>
              <a:latin typeface="Sen"/>
              <a:ea typeface="Sen"/>
              <a:cs typeface="Sen"/>
              <a:sym typeface="Sen"/>
            </a:endParaRPr>
          </a:p>
        </p:txBody>
      </p:sp>
      <p:sp>
        <p:nvSpPr>
          <p:cNvPr id="810" name="Google Shape;810;p67"/>
          <p:cNvSpPr/>
          <p:nvPr/>
        </p:nvSpPr>
        <p:spPr>
          <a:xfrm>
            <a:off x="6851950" y="3239338"/>
            <a:ext cx="472200" cy="356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21</a:t>
            </a:r>
            <a:endParaRPr b="1">
              <a:solidFill>
                <a:schemeClr val="lt1"/>
              </a:solidFill>
              <a:latin typeface="Inter Tight"/>
              <a:ea typeface="Inter Tight"/>
              <a:cs typeface="Inter Tight"/>
              <a:sym typeface="Inter Tight"/>
            </a:endParaRPr>
          </a:p>
        </p:txBody>
      </p:sp>
      <p:sp>
        <p:nvSpPr>
          <p:cNvPr id="811" name="Google Shape;811;p67"/>
          <p:cNvSpPr txBox="1"/>
          <p:nvPr/>
        </p:nvSpPr>
        <p:spPr>
          <a:xfrm>
            <a:off x="7359675" y="3250300"/>
            <a:ext cx="1056600" cy="3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en"/>
                <a:ea typeface="Sen"/>
                <a:cs typeface="Sen"/>
                <a:sym typeface="Sen"/>
              </a:rPr>
              <a:t>Jupiter</a:t>
            </a:r>
            <a:endParaRPr>
              <a:solidFill>
                <a:schemeClr val="dk1"/>
              </a:solidFill>
              <a:latin typeface="Sen"/>
              <a:ea typeface="Sen"/>
              <a:cs typeface="Sen"/>
              <a:sym typeface="Sen"/>
            </a:endParaRPr>
          </a:p>
        </p:txBody>
      </p:sp>
      <p:sp>
        <p:nvSpPr>
          <p:cNvPr id="812" name="Google Shape;812;p67"/>
          <p:cNvSpPr/>
          <p:nvPr/>
        </p:nvSpPr>
        <p:spPr>
          <a:xfrm>
            <a:off x="6851950" y="3714988"/>
            <a:ext cx="472200" cy="356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25</a:t>
            </a:r>
            <a:endParaRPr b="1">
              <a:solidFill>
                <a:schemeClr val="lt1"/>
              </a:solidFill>
              <a:latin typeface="Inter Tight"/>
              <a:ea typeface="Inter Tight"/>
              <a:cs typeface="Inter Tight"/>
              <a:sym typeface="Inter Tight"/>
            </a:endParaRPr>
          </a:p>
        </p:txBody>
      </p:sp>
      <p:sp>
        <p:nvSpPr>
          <p:cNvPr id="813" name="Google Shape;813;p67"/>
          <p:cNvSpPr txBox="1"/>
          <p:nvPr/>
        </p:nvSpPr>
        <p:spPr>
          <a:xfrm>
            <a:off x="7359675" y="3720475"/>
            <a:ext cx="1056600" cy="3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en"/>
                <a:ea typeface="Sen"/>
                <a:cs typeface="Sen"/>
                <a:sym typeface="Sen"/>
              </a:rPr>
              <a:t>Saturn</a:t>
            </a:r>
            <a:endParaRPr>
              <a:solidFill>
                <a:schemeClr val="dk1"/>
              </a:solidFill>
              <a:latin typeface="Sen"/>
              <a:ea typeface="Sen"/>
              <a:cs typeface="Sen"/>
              <a:sym typeface="Sen"/>
            </a:endParaRPr>
          </a:p>
        </p:txBody>
      </p:sp>
      <p:sp>
        <p:nvSpPr>
          <p:cNvPr id="814" name="Google Shape;814;p67"/>
          <p:cNvSpPr/>
          <p:nvPr/>
        </p:nvSpPr>
        <p:spPr>
          <a:xfrm>
            <a:off x="5046888" y="4190638"/>
            <a:ext cx="472200" cy="356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Inter Tight"/>
                <a:ea typeface="Inter Tight"/>
                <a:cs typeface="Inter Tight"/>
                <a:sym typeface="Inter Tight"/>
              </a:rPr>
              <a:t>17</a:t>
            </a:r>
            <a:endParaRPr b="1">
              <a:solidFill>
                <a:schemeClr val="lt1"/>
              </a:solidFill>
              <a:latin typeface="Inter Tight"/>
              <a:ea typeface="Inter Tight"/>
              <a:cs typeface="Inter Tight"/>
              <a:sym typeface="Inter Tight"/>
            </a:endParaRPr>
          </a:p>
        </p:txBody>
      </p:sp>
      <p:sp>
        <p:nvSpPr>
          <p:cNvPr id="815" name="Google Shape;815;p67"/>
          <p:cNvSpPr txBox="1"/>
          <p:nvPr/>
        </p:nvSpPr>
        <p:spPr>
          <a:xfrm>
            <a:off x="5554613" y="4201600"/>
            <a:ext cx="1056600" cy="3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en"/>
                <a:ea typeface="Sen"/>
                <a:cs typeface="Sen"/>
                <a:sym typeface="Sen"/>
              </a:rPr>
              <a:t>Earth</a:t>
            </a:r>
            <a:endParaRPr>
              <a:solidFill>
                <a:schemeClr val="dk1"/>
              </a:solidFill>
              <a:latin typeface="Sen"/>
              <a:ea typeface="Sen"/>
              <a:cs typeface="Sen"/>
              <a:sym typeface="Sen"/>
            </a:endParaRPr>
          </a:p>
        </p:txBody>
      </p:sp>
      <p:sp>
        <p:nvSpPr>
          <p:cNvPr id="816" name="Google Shape;816;p67"/>
          <p:cNvSpPr/>
          <p:nvPr/>
        </p:nvSpPr>
        <p:spPr>
          <a:xfrm>
            <a:off x="6851950" y="4190638"/>
            <a:ext cx="472200" cy="356100"/>
          </a:xfrm>
          <a:prstGeom prst="rect">
            <a:avLst/>
          </a:prstGeom>
          <a:solidFill>
            <a:srgbClr val="FFFFFF">
              <a:alpha val="246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Inter Tight"/>
                <a:ea typeface="Inter Tight"/>
                <a:cs typeface="Inter Tight"/>
                <a:sym typeface="Inter Tight"/>
              </a:rPr>
              <a:t>31</a:t>
            </a:r>
            <a:endParaRPr b="1">
              <a:solidFill>
                <a:schemeClr val="dk1"/>
              </a:solidFill>
              <a:latin typeface="Inter Tight"/>
              <a:ea typeface="Inter Tight"/>
              <a:cs typeface="Inter Tight"/>
              <a:sym typeface="Inter Tight"/>
            </a:endParaRPr>
          </a:p>
        </p:txBody>
      </p:sp>
      <p:sp>
        <p:nvSpPr>
          <p:cNvPr id="817" name="Google Shape;817;p67"/>
          <p:cNvSpPr txBox="1"/>
          <p:nvPr/>
        </p:nvSpPr>
        <p:spPr>
          <a:xfrm>
            <a:off x="7359675" y="4201600"/>
            <a:ext cx="1056600" cy="3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en"/>
                <a:ea typeface="Sen"/>
                <a:cs typeface="Sen"/>
                <a:sym typeface="Sen"/>
              </a:rPr>
              <a:t>Neptune</a:t>
            </a:r>
            <a:endParaRPr>
              <a:solidFill>
                <a:schemeClr val="dk1"/>
              </a:solidFill>
              <a:latin typeface="Sen"/>
              <a:ea typeface="Sen"/>
              <a:cs typeface="Sen"/>
              <a:sym typeface="Se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College subjects and </a:t>
            </a:r>
            <a:r>
              <a:rPr lang="en">
                <a:solidFill>
                  <a:schemeClr val="accent3"/>
                </a:solidFill>
              </a:rPr>
              <a:t>credit values</a:t>
            </a:r>
            <a:endParaRPr>
              <a:solidFill>
                <a:schemeClr val="accent3"/>
              </a:solidFill>
            </a:endParaRPr>
          </a:p>
        </p:txBody>
      </p:sp>
      <p:graphicFrame>
        <p:nvGraphicFramePr>
          <p:cNvPr id="823" name="Google Shape;823;p68"/>
          <p:cNvGraphicFramePr/>
          <p:nvPr/>
        </p:nvGraphicFramePr>
        <p:xfrm>
          <a:off x="769025" y="1565375"/>
          <a:ext cx="3000000" cy="3000000"/>
        </p:xfrm>
        <a:graphic>
          <a:graphicData uri="http://schemas.openxmlformats.org/drawingml/2006/table">
            <a:tbl>
              <a:tblPr>
                <a:noFill/>
                <a:tableStyleId>{45514EAE-A4E8-41DF-BBF0-998E96078D3D}</a:tableStyleId>
              </a:tblPr>
              <a:tblGrid>
                <a:gridCol w="1779800">
                  <a:extLst>
                    <a:ext uri="{9D8B030D-6E8A-4147-A177-3AD203B41FA5}">
                      <a16:colId xmlns:a16="http://schemas.microsoft.com/office/drawing/2014/main" val="20000"/>
                    </a:ext>
                  </a:extLst>
                </a:gridCol>
                <a:gridCol w="1779800">
                  <a:extLst>
                    <a:ext uri="{9D8B030D-6E8A-4147-A177-3AD203B41FA5}">
                      <a16:colId xmlns:a16="http://schemas.microsoft.com/office/drawing/2014/main" val="20001"/>
                    </a:ext>
                  </a:extLst>
                </a:gridCol>
              </a:tblGrid>
              <a:tr h="323925">
                <a:tc>
                  <a:txBody>
                    <a:bodyPr/>
                    <a:lstStyle/>
                    <a:p>
                      <a:pPr marL="0" lvl="0" indent="0" algn="l" rtl="0">
                        <a:lnSpc>
                          <a:spcPct val="171429"/>
                        </a:lnSpc>
                        <a:spcBef>
                          <a:spcPts val="0"/>
                        </a:spcBef>
                        <a:spcAft>
                          <a:spcPts val="0"/>
                        </a:spcAft>
                        <a:buNone/>
                      </a:pPr>
                      <a:r>
                        <a:rPr lang="en" sz="1600" b="1">
                          <a:solidFill>
                            <a:schemeClr val="dk1"/>
                          </a:solidFill>
                          <a:latin typeface="Inter Tight"/>
                          <a:ea typeface="Inter Tight"/>
                          <a:cs typeface="Inter Tight"/>
                          <a:sym typeface="Inter Tight"/>
                        </a:rPr>
                        <a:t>Subject</a:t>
                      </a:r>
                      <a:endParaRPr sz="1600" b="1">
                        <a:solidFill>
                          <a:schemeClr val="dk1"/>
                        </a:solidFill>
                        <a:latin typeface="Inter Tight"/>
                        <a:ea typeface="Inter Tight"/>
                        <a:cs typeface="Inter Tight"/>
                        <a:sym typeface="Inter Tight"/>
                      </a:endParaRPr>
                    </a:p>
                  </a:txBody>
                  <a:tcPr marL="91425" marR="91425" marT="91425" marB="91425" anchor="b">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lt2"/>
                    </a:solidFill>
                  </a:tcPr>
                </a:tc>
                <a:tc>
                  <a:txBody>
                    <a:bodyPr/>
                    <a:lstStyle/>
                    <a:p>
                      <a:pPr marL="0" lvl="0" indent="0" algn="l" rtl="0">
                        <a:lnSpc>
                          <a:spcPct val="171429"/>
                        </a:lnSpc>
                        <a:spcBef>
                          <a:spcPts val="0"/>
                        </a:spcBef>
                        <a:spcAft>
                          <a:spcPts val="0"/>
                        </a:spcAft>
                        <a:buNone/>
                      </a:pPr>
                      <a:r>
                        <a:rPr lang="en" sz="1600" b="1">
                          <a:solidFill>
                            <a:schemeClr val="dk1"/>
                          </a:solidFill>
                          <a:latin typeface="Inter Tight"/>
                          <a:ea typeface="Inter Tight"/>
                          <a:cs typeface="Inter Tight"/>
                          <a:sym typeface="Inter Tight"/>
                        </a:rPr>
                        <a:t>Credit Value</a:t>
                      </a:r>
                      <a:endParaRPr sz="1600" b="1">
                        <a:solidFill>
                          <a:schemeClr val="dk1"/>
                        </a:solidFill>
                        <a:latin typeface="Inter Tight"/>
                        <a:ea typeface="Inter Tight"/>
                        <a:cs typeface="Inter Tight"/>
                        <a:sym typeface="Inter Tight"/>
                      </a:endParaRPr>
                    </a:p>
                  </a:txBody>
                  <a:tcPr marL="91425" marR="91425" marT="91425" marB="91425" anchor="b">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98375">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English Composition</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3 credits</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extLst>
                  <a:ext uri="{0D108BD9-81ED-4DB2-BD59-A6C34878D82A}">
                    <a16:rowId xmlns:a16="http://schemas.microsoft.com/office/drawing/2014/main" val="10001"/>
                  </a:ext>
                </a:extLst>
              </a:tr>
              <a:tr h="577975">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Mathematics</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4 credits</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extLst>
                  <a:ext uri="{0D108BD9-81ED-4DB2-BD59-A6C34878D82A}">
                    <a16:rowId xmlns:a16="http://schemas.microsoft.com/office/drawing/2014/main" val="10002"/>
                  </a:ext>
                </a:extLst>
              </a:tr>
              <a:tr h="577975">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Introduction to Biology</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4 credits</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extLst>
                  <a:ext uri="{0D108BD9-81ED-4DB2-BD59-A6C34878D82A}">
                    <a16:rowId xmlns:a16="http://schemas.microsoft.com/office/drawing/2014/main" val="10003"/>
                  </a:ext>
                </a:extLst>
              </a:tr>
              <a:tr h="577975">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Principles of Chemistry</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3 credits</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extLst>
                  <a:ext uri="{0D108BD9-81ED-4DB2-BD59-A6C34878D82A}">
                    <a16:rowId xmlns:a16="http://schemas.microsoft.com/office/drawing/2014/main" val="10004"/>
                  </a:ext>
                </a:extLst>
              </a:tr>
            </a:tbl>
          </a:graphicData>
        </a:graphic>
      </p:graphicFrame>
      <p:graphicFrame>
        <p:nvGraphicFramePr>
          <p:cNvPr id="824" name="Google Shape;824;p68"/>
          <p:cNvGraphicFramePr/>
          <p:nvPr/>
        </p:nvGraphicFramePr>
        <p:xfrm>
          <a:off x="4815375" y="1565375"/>
          <a:ext cx="3000000" cy="3000000"/>
        </p:xfrm>
        <a:graphic>
          <a:graphicData uri="http://schemas.openxmlformats.org/drawingml/2006/table">
            <a:tbl>
              <a:tblPr>
                <a:noFill/>
                <a:tableStyleId>{45514EAE-A4E8-41DF-BBF0-998E96078D3D}</a:tableStyleId>
              </a:tblPr>
              <a:tblGrid>
                <a:gridCol w="1779800">
                  <a:extLst>
                    <a:ext uri="{9D8B030D-6E8A-4147-A177-3AD203B41FA5}">
                      <a16:colId xmlns:a16="http://schemas.microsoft.com/office/drawing/2014/main" val="20000"/>
                    </a:ext>
                  </a:extLst>
                </a:gridCol>
                <a:gridCol w="1779800">
                  <a:extLst>
                    <a:ext uri="{9D8B030D-6E8A-4147-A177-3AD203B41FA5}">
                      <a16:colId xmlns:a16="http://schemas.microsoft.com/office/drawing/2014/main" val="20001"/>
                    </a:ext>
                  </a:extLst>
                </a:gridCol>
              </a:tblGrid>
              <a:tr h="417450">
                <a:tc>
                  <a:txBody>
                    <a:bodyPr/>
                    <a:lstStyle/>
                    <a:p>
                      <a:pPr marL="0" lvl="0" indent="0" algn="l" rtl="0">
                        <a:lnSpc>
                          <a:spcPct val="171429"/>
                        </a:lnSpc>
                        <a:spcBef>
                          <a:spcPts val="0"/>
                        </a:spcBef>
                        <a:spcAft>
                          <a:spcPts val="0"/>
                        </a:spcAft>
                        <a:buNone/>
                      </a:pPr>
                      <a:r>
                        <a:rPr lang="en" sz="1600" b="1">
                          <a:solidFill>
                            <a:schemeClr val="dk1"/>
                          </a:solidFill>
                          <a:latin typeface="Inter Tight"/>
                          <a:ea typeface="Inter Tight"/>
                          <a:cs typeface="Inter Tight"/>
                          <a:sym typeface="Inter Tight"/>
                        </a:rPr>
                        <a:t>Subject</a:t>
                      </a:r>
                      <a:endParaRPr sz="1600" b="1">
                        <a:solidFill>
                          <a:schemeClr val="dk1"/>
                        </a:solidFill>
                        <a:latin typeface="Inter Tight"/>
                        <a:ea typeface="Inter Tight"/>
                        <a:cs typeface="Inter Tight"/>
                        <a:sym typeface="Inter Tight"/>
                      </a:endParaRPr>
                    </a:p>
                  </a:txBody>
                  <a:tcPr marL="91425" marR="91425" marT="91425" marB="91425" anchor="b">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lt2"/>
                    </a:solidFill>
                  </a:tcPr>
                </a:tc>
                <a:tc>
                  <a:txBody>
                    <a:bodyPr/>
                    <a:lstStyle/>
                    <a:p>
                      <a:pPr marL="0" lvl="0" indent="0" algn="l" rtl="0">
                        <a:lnSpc>
                          <a:spcPct val="171429"/>
                        </a:lnSpc>
                        <a:spcBef>
                          <a:spcPts val="0"/>
                        </a:spcBef>
                        <a:spcAft>
                          <a:spcPts val="0"/>
                        </a:spcAft>
                        <a:buNone/>
                      </a:pPr>
                      <a:r>
                        <a:rPr lang="en" sz="1600" b="1">
                          <a:solidFill>
                            <a:schemeClr val="dk1"/>
                          </a:solidFill>
                          <a:latin typeface="Inter Tight"/>
                          <a:ea typeface="Inter Tight"/>
                          <a:cs typeface="Inter Tight"/>
                          <a:sym typeface="Inter Tight"/>
                        </a:rPr>
                        <a:t>Credit Value</a:t>
                      </a:r>
                      <a:endParaRPr sz="1600" b="1">
                        <a:solidFill>
                          <a:schemeClr val="dk1"/>
                        </a:solidFill>
                        <a:latin typeface="Inter Tight"/>
                        <a:ea typeface="Inter Tight"/>
                        <a:cs typeface="Inter Tight"/>
                        <a:sym typeface="Inter Tight"/>
                      </a:endParaRPr>
                    </a:p>
                  </a:txBody>
                  <a:tcPr marL="91425" marR="91425" marT="91425" marB="91425" anchor="b">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25125">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History</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4 credits</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extLst>
                  <a:ext uri="{0D108BD9-81ED-4DB2-BD59-A6C34878D82A}">
                    <a16:rowId xmlns:a16="http://schemas.microsoft.com/office/drawing/2014/main" val="10001"/>
                  </a:ext>
                </a:extLst>
              </a:tr>
              <a:tr h="642250">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Introduction to Psychology</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2 credits</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extLst>
                  <a:ext uri="{0D108BD9-81ED-4DB2-BD59-A6C34878D82A}">
                    <a16:rowId xmlns:a16="http://schemas.microsoft.com/office/drawing/2014/main" val="10002"/>
                  </a:ext>
                </a:extLst>
              </a:tr>
              <a:tr h="609000">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Economics</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4 credits</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extLst>
                  <a:ext uri="{0D108BD9-81ED-4DB2-BD59-A6C34878D82A}">
                    <a16:rowId xmlns:a16="http://schemas.microsoft.com/office/drawing/2014/main" val="10003"/>
                  </a:ext>
                </a:extLst>
              </a:tr>
              <a:tr h="630250">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Language</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tc>
                  <a:txBody>
                    <a:bodyPr/>
                    <a:lstStyle/>
                    <a:p>
                      <a:pPr marL="0" lvl="0" indent="0" algn="l" rtl="0">
                        <a:lnSpc>
                          <a:spcPct val="100000"/>
                        </a:lnSpc>
                        <a:spcBef>
                          <a:spcPts val="0"/>
                        </a:spcBef>
                        <a:spcAft>
                          <a:spcPts val="0"/>
                        </a:spcAft>
                        <a:buNone/>
                      </a:pPr>
                      <a:r>
                        <a:rPr lang="en">
                          <a:solidFill>
                            <a:schemeClr val="dk1"/>
                          </a:solidFill>
                          <a:latin typeface="Sen"/>
                          <a:ea typeface="Sen"/>
                          <a:cs typeface="Sen"/>
                          <a:sym typeface="Sen"/>
                        </a:rPr>
                        <a:t>3 credits</a:t>
                      </a:r>
                      <a:endParaRPr>
                        <a:solidFill>
                          <a:schemeClr val="dk1"/>
                        </a:solidFill>
                        <a:latin typeface="Sen"/>
                        <a:ea typeface="Sen"/>
                        <a:cs typeface="Sen"/>
                        <a:sym typeface="Sen"/>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FFFFF">
                        <a:alpha val="24680"/>
                      </a:srgb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International study </a:t>
            </a:r>
            <a:r>
              <a:rPr lang="en">
                <a:solidFill>
                  <a:schemeClr val="accent3"/>
                </a:solidFill>
              </a:rPr>
              <a:t>opportunities</a:t>
            </a:r>
            <a:endParaRPr>
              <a:solidFill>
                <a:schemeClr val="accent3"/>
              </a:solidFill>
            </a:endParaRPr>
          </a:p>
        </p:txBody>
      </p:sp>
      <p:sp>
        <p:nvSpPr>
          <p:cNvPr id="830" name="Google Shape;830;p69"/>
          <p:cNvSpPr txBox="1">
            <a:spLocks noGrp="1"/>
          </p:cNvSpPr>
          <p:nvPr>
            <p:ph type="subTitle" idx="1"/>
          </p:nvPr>
        </p:nvSpPr>
        <p:spPr>
          <a:xfrm>
            <a:off x="937625" y="2839999"/>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Opportunities for hands-on work experience abroad</a:t>
            </a:r>
            <a:endParaRPr/>
          </a:p>
        </p:txBody>
      </p:sp>
      <p:sp>
        <p:nvSpPr>
          <p:cNvPr id="831" name="Google Shape;831;p69"/>
          <p:cNvSpPr txBox="1">
            <a:spLocks noGrp="1"/>
          </p:cNvSpPr>
          <p:nvPr>
            <p:ph type="subTitle" idx="2"/>
          </p:nvPr>
        </p:nvSpPr>
        <p:spPr>
          <a:xfrm>
            <a:off x="3484347" y="2839999"/>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Networking events with students, faculty, and professionals from around the world</a:t>
            </a:r>
            <a:endParaRPr/>
          </a:p>
        </p:txBody>
      </p:sp>
      <p:sp>
        <p:nvSpPr>
          <p:cNvPr id="832" name="Google Shape;832;p69"/>
          <p:cNvSpPr txBox="1">
            <a:spLocks noGrp="1"/>
          </p:cNvSpPr>
          <p:nvPr>
            <p:ph type="subTitle" idx="3"/>
          </p:nvPr>
        </p:nvSpPr>
        <p:spPr>
          <a:xfrm>
            <a:off x="6031075" y="2839999"/>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support for students to pursue international study opportunities</a:t>
            </a:r>
            <a:endParaRPr/>
          </a:p>
          <a:p>
            <a:pPr marL="0" lvl="0" indent="0" algn="ctr" rtl="0">
              <a:spcBef>
                <a:spcPts val="0"/>
              </a:spcBef>
              <a:spcAft>
                <a:spcPts val="0"/>
              </a:spcAft>
              <a:buNone/>
            </a:pPr>
            <a:endParaRPr/>
          </a:p>
        </p:txBody>
      </p:sp>
      <p:sp>
        <p:nvSpPr>
          <p:cNvPr id="833" name="Google Shape;833;p69"/>
          <p:cNvSpPr txBox="1">
            <a:spLocks noGrp="1"/>
          </p:cNvSpPr>
          <p:nvPr>
            <p:ph type="subTitle" idx="4"/>
          </p:nvPr>
        </p:nvSpPr>
        <p:spPr>
          <a:xfrm>
            <a:off x="937625" y="1779881"/>
            <a:ext cx="2175300" cy="106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Inter Tight"/>
                <a:ea typeface="Inter Tight"/>
                <a:cs typeface="Inter Tight"/>
                <a:sym typeface="Inter Tight"/>
              </a:rPr>
              <a:t>International Internships</a:t>
            </a:r>
            <a:endParaRPr>
              <a:latin typeface="Inter Tight"/>
              <a:ea typeface="Inter Tight"/>
              <a:cs typeface="Inter Tight"/>
              <a:sym typeface="Inter Tight"/>
            </a:endParaRPr>
          </a:p>
        </p:txBody>
      </p:sp>
      <p:sp>
        <p:nvSpPr>
          <p:cNvPr id="834" name="Google Shape;834;p69"/>
          <p:cNvSpPr txBox="1">
            <a:spLocks noGrp="1"/>
          </p:cNvSpPr>
          <p:nvPr>
            <p:ph type="subTitle" idx="5"/>
          </p:nvPr>
        </p:nvSpPr>
        <p:spPr>
          <a:xfrm>
            <a:off x="3484350" y="1779881"/>
            <a:ext cx="2175300" cy="106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Inter Tight"/>
                <a:ea typeface="Inter Tight"/>
                <a:cs typeface="Inter Tight"/>
                <a:sym typeface="Inter Tight"/>
              </a:rPr>
              <a:t>International Networking</a:t>
            </a:r>
            <a:endParaRPr>
              <a:latin typeface="Inter Tight"/>
              <a:ea typeface="Inter Tight"/>
              <a:cs typeface="Inter Tight"/>
              <a:sym typeface="Inter Tight"/>
            </a:endParaRPr>
          </a:p>
        </p:txBody>
      </p:sp>
      <p:sp>
        <p:nvSpPr>
          <p:cNvPr id="835" name="Google Shape;835;p69"/>
          <p:cNvSpPr txBox="1">
            <a:spLocks noGrp="1"/>
          </p:cNvSpPr>
          <p:nvPr>
            <p:ph type="subTitle" idx="6"/>
          </p:nvPr>
        </p:nvSpPr>
        <p:spPr>
          <a:xfrm>
            <a:off x="6031075" y="1779881"/>
            <a:ext cx="2175300" cy="106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Inter Tight"/>
                <a:ea typeface="Inter Tight"/>
                <a:cs typeface="Inter Tight"/>
                <a:sym typeface="Inter Tight"/>
              </a:rPr>
              <a:t>Exchange Scholarships</a:t>
            </a:r>
            <a:endParaRPr>
              <a:latin typeface="Inter Tight"/>
              <a:ea typeface="Inter Tight"/>
              <a:cs typeface="Inter Tight"/>
              <a:sym typeface="Inter T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Curricular </a:t>
            </a:r>
            <a:r>
              <a:rPr lang="en">
                <a:solidFill>
                  <a:schemeClr val="accent3"/>
                </a:solidFill>
              </a:rPr>
              <a:t>nexus</a:t>
            </a:r>
            <a:endParaRPr>
              <a:solidFill>
                <a:schemeClr val="accent3"/>
              </a:solidFill>
            </a:endParaRPr>
          </a:p>
        </p:txBody>
      </p:sp>
      <p:sp>
        <p:nvSpPr>
          <p:cNvPr id="841" name="Google Shape;841;p70"/>
          <p:cNvSpPr/>
          <p:nvPr/>
        </p:nvSpPr>
        <p:spPr>
          <a:xfrm>
            <a:off x="3670501" y="2802511"/>
            <a:ext cx="1801500" cy="1801500"/>
          </a:xfrm>
          <a:prstGeom prst="ellipse">
            <a:avLst/>
          </a:prstGeom>
          <a:solidFill>
            <a:srgbClr val="FFDB6A">
              <a:alpha val="253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Inter Tight"/>
                <a:ea typeface="Inter Tight"/>
                <a:cs typeface="Inter Tight"/>
                <a:sym typeface="Inter Tight"/>
              </a:rPr>
              <a:t>Enrichment Programs</a:t>
            </a:r>
            <a:endParaRPr sz="1800" b="1">
              <a:solidFill>
                <a:schemeClr val="dk1"/>
              </a:solidFill>
              <a:latin typeface="Inter Tight"/>
              <a:ea typeface="Inter Tight"/>
              <a:cs typeface="Inter Tight"/>
              <a:sym typeface="Inter Tight"/>
            </a:endParaRPr>
          </a:p>
        </p:txBody>
      </p:sp>
      <p:sp>
        <p:nvSpPr>
          <p:cNvPr id="842" name="Google Shape;842;p70"/>
          <p:cNvSpPr/>
          <p:nvPr/>
        </p:nvSpPr>
        <p:spPr>
          <a:xfrm>
            <a:off x="4353831" y="1633625"/>
            <a:ext cx="1801500" cy="1801500"/>
          </a:xfrm>
          <a:prstGeom prst="ellipse">
            <a:avLst/>
          </a:prstGeom>
          <a:solidFill>
            <a:srgbClr val="D662EC">
              <a:alpha val="2721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Inter Tight"/>
                <a:ea typeface="Inter Tight"/>
                <a:cs typeface="Inter Tight"/>
                <a:sym typeface="Inter Tight"/>
              </a:rPr>
              <a:t>Electives</a:t>
            </a:r>
            <a:endParaRPr sz="1600" b="1">
              <a:solidFill>
                <a:schemeClr val="dk1"/>
              </a:solidFill>
              <a:latin typeface="Inter Tight"/>
              <a:ea typeface="Inter Tight"/>
              <a:cs typeface="Inter Tight"/>
              <a:sym typeface="Inter Tight"/>
            </a:endParaRPr>
          </a:p>
        </p:txBody>
      </p:sp>
      <p:sp>
        <p:nvSpPr>
          <p:cNvPr id="843" name="Google Shape;843;p70"/>
          <p:cNvSpPr/>
          <p:nvPr/>
        </p:nvSpPr>
        <p:spPr>
          <a:xfrm>
            <a:off x="2988669" y="1633625"/>
            <a:ext cx="1801500" cy="1801500"/>
          </a:xfrm>
          <a:prstGeom prst="ellipse">
            <a:avLst/>
          </a:prstGeom>
          <a:solidFill>
            <a:srgbClr val="534DD9">
              <a:alpha val="341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Inter Tight"/>
                <a:ea typeface="Inter Tight"/>
                <a:cs typeface="Inter Tight"/>
                <a:sym typeface="Inter Tight"/>
              </a:rPr>
              <a:t>Core Subjects</a:t>
            </a:r>
            <a:endParaRPr sz="1600" b="1">
              <a:solidFill>
                <a:schemeClr val="dk1"/>
              </a:solidFill>
              <a:latin typeface="Inter Tight"/>
              <a:ea typeface="Inter Tight"/>
              <a:cs typeface="Inter Tight"/>
              <a:sym typeface="Inter Tight"/>
            </a:endParaRPr>
          </a:p>
        </p:txBody>
      </p:sp>
      <p:sp>
        <p:nvSpPr>
          <p:cNvPr id="844" name="Google Shape;844;p70"/>
          <p:cNvSpPr txBox="1">
            <a:spLocks noGrp="1"/>
          </p:cNvSpPr>
          <p:nvPr>
            <p:ph type="subTitle" idx="4294967295"/>
          </p:nvPr>
        </p:nvSpPr>
        <p:spPr>
          <a:xfrm>
            <a:off x="6240500" y="3790700"/>
            <a:ext cx="2183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845" name="Google Shape;845;p70"/>
          <p:cNvSpPr txBox="1">
            <a:spLocks noGrp="1"/>
          </p:cNvSpPr>
          <p:nvPr>
            <p:ph type="subTitle" idx="4294967295"/>
          </p:nvPr>
        </p:nvSpPr>
        <p:spPr>
          <a:xfrm>
            <a:off x="6240500" y="2099251"/>
            <a:ext cx="2183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846" name="Google Shape;846;p70"/>
          <p:cNvSpPr txBox="1">
            <a:spLocks noGrp="1"/>
          </p:cNvSpPr>
          <p:nvPr>
            <p:ph type="subTitle" idx="4294967295"/>
          </p:nvPr>
        </p:nvSpPr>
        <p:spPr>
          <a:xfrm>
            <a:off x="720000" y="2702275"/>
            <a:ext cx="2183700" cy="63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 is actually a very cold place</a:t>
            </a:r>
            <a:endParaRPr/>
          </a:p>
        </p:txBody>
      </p:sp>
      <p:sp>
        <p:nvSpPr>
          <p:cNvPr id="847" name="Google Shape;847;p70"/>
          <p:cNvSpPr txBox="1">
            <a:spLocks noGrp="1"/>
          </p:cNvSpPr>
          <p:nvPr>
            <p:ph type="subTitle" idx="4294967295"/>
          </p:nvPr>
        </p:nvSpPr>
        <p:spPr>
          <a:xfrm>
            <a:off x="720990" y="2285875"/>
            <a:ext cx="2181600" cy="4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b="1">
                <a:latin typeface="Inter Tight"/>
                <a:ea typeface="Inter Tight"/>
                <a:cs typeface="Inter Tight"/>
                <a:sym typeface="Inter Tight"/>
              </a:rPr>
              <a:t>Mars</a:t>
            </a:r>
            <a:endParaRPr sz="2400" b="1">
              <a:latin typeface="Inter Tight"/>
              <a:ea typeface="Inter Tight"/>
              <a:cs typeface="Inter Tight"/>
              <a:sym typeface="Inter Tight"/>
            </a:endParaRPr>
          </a:p>
        </p:txBody>
      </p:sp>
      <p:sp>
        <p:nvSpPr>
          <p:cNvPr id="848" name="Google Shape;848;p70"/>
          <p:cNvSpPr txBox="1">
            <a:spLocks noGrp="1"/>
          </p:cNvSpPr>
          <p:nvPr>
            <p:ph type="subTitle" idx="4294967295"/>
          </p:nvPr>
        </p:nvSpPr>
        <p:spPr>
          <a:xfrm>
            <a:off x="6241490" y="3374299"/>
            <a:ext cx="21819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Inter Tight"/>
                <a:ea typeface="Inter Tight"/>
                <a:cs typeface="Inter Tight"/>
                <a:sym typeface="Inter Tight"/>
              </a:rPr>
              <a:t>Venus</a:t>
            </a:r>
            <a:endParaRPr sz="2400" b="1">
              <a:latin typeface="Inter Tight"/>
              <a:ea typeface="Inter Tight"/>
              <a:cs typeface="Inter Tight"/>
              <a:sym typeface="Inter Tight"/>
            </a:endParaRPr>
          </a:p>
        </p:txBody>
      </p:sp>
      <p:sp>
        <p:nvSpPr>
          <p:cNvPr id="849" name="Google Shape;849;p70"/>
          <p:cNvSpPr txBox="1">
            <a:spLocks noGrp="1"/>
          </p:cNvSpPr>
          <p:nvPr>
            <p:ph type="subTitle" idx="4294967295"/>
          </p:nvPr>
        </p:nvSpPr>
        <p:spPr>
          <a:xfrm>
            <a:off x="6241490" y="1682850"/>
            <a:ext cx="21822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Inter Tight"/>
                <a:ea typeface="Inter Tight"/>
                <a:cs typeface="Inter Tight"/>
                <a:sym typeface="Inter Tight"/>
              </a:rPr>
              <a:t>Neptune</a:t>
            </a:r>
            <a:endParaRPr sz="2400" b="1">
              <a:latin typeface="Inter Tight"/>
              <a:ea typeface="Inter Tight"/>
              <a:cs typeface="Inter Tight"/>
              <a:sym typeface="Inter T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Google Shape;854;p71"/>
          <p:cNvPicPr preferRelativeResize="0"/>
          <p:nvPr/>
        </p:nvPicPr>
        <p:blipFill>
          <a:blip r:embed="rId3">
            <a:alphaModFix/>
          </a:blip>
          <a:stretch>
            <a:fillRect/>
          </a:stretch>
        </p:blipFill>
        <p:spPr>
          <a:xfrm rot="5400000">
            <a:off x="7612175" y="-601800"/>
            <a:ext cx="2082200" cy="2070625"/>
          </a:xfrm>
          <a:prstGeom prst="rect">
            <a:avLst/>
          </a:prstGeom>
          <a:noFill/>
          <a:ln>
            <a:noFill/>
          </a:ln>
        </p:spPr>
      </p:pic>
      <p:pic>
        <p:nvPicPr>
          <p:cNvPr id="855" name="Google Shape;855;p71"/>
          <p:cNvPicPr preferRelativeResize="0"/>
          <p:nvPr/>
        </p:nvPicPr>
        <p:blipFill>
          <a:blip r:embed="rId3">
            <a:alphaModFix/>
          </a:blip>
          <a:stretch>
            <a:fillRect/>
          </a:stretch>
        </p:blipFill>
        <p:spPr>
          <a:xfrm rot="-5400000">
            <a:off x="-754975" y="3757925"/>
            <a:ext cx="2082200" cy="2070625"/>
          </a:xfrm>
          <a:prstGeom prst="rect">
            <a:avLst/>
          </a:prstGeom>
          <a:noFill/>
          <a:ln>
            <a:noFill/>
          </a:ln>
        </p:spPr>
      </p:pic>
      <p:sp>
        <p:nvSpPr>
          <p:cNvPr id="856" name="Google Shape;856;p71"/>
          <p:cNvSpPr txBox="1">
            <a:spLocks noGrp="1"/>
          </p:cNvSpPr>
          <p:nvPr>
            <p:ph type="subTitle" idx="1"/>
          </p:nvPr>
        </p:nvSpPr>
        <p:spPr>
          <a:xfrm>
            <a:off x="2347900" y="1736225"/>
            <a:ext cx="4448100" cy="116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accent3"/>
                </a:solidFill>
                <a:latin typeface="Inter Tight"/>
                <a:ea typeface="Inter Tight"/>
                <a:cs typeface="Inter Tight"/>
                <a:sym typeface="Inter Tight"/>
              </a:rPr>
              <a:t>Do you have any questions?</a:t>
            </a:r>
            <a:endParaRPr sz="2000" b="1">
              <a:solidFill>
                <a:schemeClr val="accent3"/>
              </a:solidFill>
              <a:latin typeface="Inter Tight"/>
              <a:ea typeface="Inter Tight"/>
              <a:cs typeface="Inter Tight"/>
              <a:sym typeface="Inter Tight"/>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857" name="Google Shape;857;p71"/>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Sen"/>
                <a:ea typeface="Sen"/>
                <a:cs typeface="Sen"/>
                <a:sym typeface="Sen"/>
              </a:rPr>
              <a:t>Please keep this slide for attribution</a:t>
            </a:r>
            <a:endParaRPr sz="1200">
              <a:solidFill>
                <a:schemeClr val="dk1"/>
              </a:solidFill>
              <a:latin typeface="Sen"/>
              <a:ea typeface="Sen"/>
              <a:cs typeface="Sen"/>
              <a:sym typeface="Sen"/>
            </a:endParaRPr>
          </a:p>
        </p:txBody>
      </p:sp>
      <p:sp>
        <p:nvSpPr>
          <p:cNvPr id="858" name="Google Shape;858;p71"/>
          <p:cNvSpPr txBox="1">
            <a:spLocks noGrp="1"/>
          </p:cNvSpPr>
          <p:nvPr>
            <p:ph type="title"/>
          </p:nvPr>
        </p:nvSpPr>
        <p:spPr>
          <a:xfrm>
            <a:off x="2347938" y="67752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r>
              <a:rPr lang="en">
                <a:solidFill>
                  <a:schemeClr val="accent3"/>
                </a:solidFill>
              </a:rPr>
              <a:t>!</a:t>
            </a:r>
            <a:endParaRPr>
              <a:solidFill>
                <a:schemeClr val="accent3"/>
              </a:solidFill>
            </a:endParaRPr>
          </a:p>
        </p:txBody>
      </p:sp>
      <p:pic>
        <p:nvPicPr>
          <p:cNvPr id="859" name="Google Shape;859;p71"/>
          <p:cNvPicPr preferRelativeResize="0"/>
          <p:nvPr/>
        </p:nvPicPr>
        <p:blipFill>
          <a:blip r:embed="rId4">
            <a:alphaModFix/>
          </a:blip>
          <a:stretch>
            <a:fillRect/>
          </a:stretch>
        </p:blipFill>
        <p:spPr>
          <a:xfrm>
            <a:off x="8034900" y="-633041"/>
            <a:ext cx="1707224" cy="1703550"/>
          </a:xfrm>
          <a:prstGeom prst="rect">
            <a:avLst/>
          </a:prstGeom>
          <a:noFill/>
          <a:ln>
            <a:noFill/>
          </a:ln>
        </p:spPr>
      </p:pic>
      <p:grpSp>
        <p:nvGrpSpPr>
          <p:cNvPr id="860" name="Google Shape;860;p71"/>
          <p:cNvGrpSpPr/>
          <p:nvPr/>
        </p:nvGrpSpPr>
        <p:grpSpPr>
          <a:xfrm>
            <a:off x="3848824" y="3119875"/>
            <a:ext cx="387681" cy="387661"/>
            <a:chOff x="266768" y="1721375"/>
            <a:chExt cx="397907" cy="397887"/>
          </a:xfrm>
        </p:grpSpPr>
        <p:sp>
          <p:nvSpPr>
            <p:cNvPr id="861" name="Google Shape;861;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71"/>
          <p:cNvGrpSpPr/>
          <p:nvPr/>
        </p:nvGrpSpPr>
        <p:grpSpPr>
          <a:xfrm>
            <a:off x="4907520" y="3119637"/>
            <a:ext cx="387661" cy="387661"/>
            <a:chOff x="1379798" y="1723250"/>
            <a:chExt cx="397887" cy="397887"/>
          </a:xfrm>
        </p:grpSpPr>
        <p:sp>
          <p:nvSpPr>
            <p:cNvPr id="864" name="Google Shape;864;p7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71"/>
          <p:cNvGrpSpPr/>
          <p:nvPr/>
        </p:nvGrpSpPr>
        <p:grpSpPr>
          <a:xfrm>
            <a:off x="4376480" y="3119637"/>
            <a:ext cx="387641" cy="387661"/>
            <a:chOff x="864491" y="1723250"/>
            <a:chExt cx="397866" cy="397887"/>
          </a:xfrm>
        </p:grpSpPr>
        <p:sp>
          <p:nvSpPr>
            <p:cNvPr id="869" name="Google Shape;869;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7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a:t>
            </a:r>
            <a:r>
              <a:rPr lang="en">
                <a:solidFill>
                  <a:schemeClr val="accent3"/>
                </a:solidFill>
              </a:rPr>
              <a:t>Resources</a:t>
            </a:r>
            <a:endParaRPr>
              <a:solidFill>
                <a:schemeClr val="accent3"/>
              </a:solidFill>
            </a:endParaRPr>
          </a:p>
        </p:txBody>
      </p:sp>
      <p:sp>
        <p:nvSpPr>
          <p:cNvPr id="877" name="Google Shape;877;p72"/>
          <p:cNvSpPr txBox="1">
            <a:spLocks noGrp="1"/>
          </p:cNvSpPr>
          <p:nvPr>
            <p:ph type="subTitle" idx="1"/>
          </p:nvPr>
        </p:nvSpPr>
        <p:spPr>
          <a:xfrm>
            <a:off x="713225" y="1215750"/>
            <a:ext cx="7710900" cy="112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lnSpc>
                <a:spcPct val="100000"/>
              </a:lnSpc>
              <a:spcBef>
                <a:spcPts val="0"/>
              </a:spcBef>
              <a:spcAft>
                <a:spcPts val="0"/>
              </a:spcAft>
              <a:buNone/>
            </a:pPr>
            <a:r>
              <a:rPr lang="en" sz="2400" b="1">
                <a:latin typeface="Inter Tight"/>
                <a:ea typeface="Inter Tight"/>
                <a:cs typeface="Inter Tight"/>
                <a:sym typeface="Inter Tight"/>
              </a:rPr>
              <a:t>Vectors:</a:t>
            </a:r>
            <a:endParaRPr sz="1200"/>
          </a:p>
          <a:p>
            <a:pPr marL="457200" lvl="0" indent="-317500" algn="l" rtl="0">
              <a:lnSpc>
                <a:spcPct val="100000"/>
              </a:lnSpc>
              <a:spcBef>
                <a:spcPts val="0"/>
              </a:spcBef>
              <a:spcAft>
                <a:spcPts val="0"/>
              </a:spcAft>
              <a:buSzPts val="1400"/>
              <a:buChar char="●"/>
            </a:pPr>
            <a:r>
              <a:rPr lang="en" sz="1200" u="sng">
                <a:hlinkClick r:id="rId3"/>
              </a:rPr>
              <a:t>Flat design graphic design template III</a:t>
            </a:r>
            <a:endParaRPr/>
          </a:p>
        </p:txBody>
      </p:sp>
      <p:pic>
        <p:nvPicPr>
          <p:cNvPr id="878" name="Google Shape;878;p72"/>
          <p:cNvPicPr preferRelativeResize="0"/>
          <p:nvPr/>
        </p:nvPicPr>
        <p:blipFill>
          <a:blip r:embed="rId4">
            <a:alphaModFix/>
          </a:blip>
          <a:stretch>
            <a:fillRect/>
          </a:stretch>
        </p:blipFill>
        <p:spPr>
          <a:xfrm>
            <a:off x="930175" y="3017575"/>
            <a:ext cx="1129225" cy="1129225"/>
          </a:xfrm>
          <a:prstGeom prst="rect">
            <a:avLst/>
          </a:prstGeom>
          <a:noFill/>
          <a:ln>
            <a:noFill/>
          </a:ln>
        </p:spPr>
      </p:pic>
      <p:pic>
        <p:nvPicPr>
          <p:cNvPr id="879" name="Google Shape;879;p72"/>
          <p:cNvPicPr preferRelativeResize="0"/>
          <p:nvPr/>
        </p:nvPicPr>
        <p:blipFill>
          <a:blip r:embed="rId5">
            <a:alphaModFix/>
          </a:blip>
          <a:stretch>
            <a:fillRect/>
          </a:stretch>
        </p:blipFill>
        <p:spPr>
          <a:xfrm>
            <a:off x="6677851" y="2598475"/>
            <a:ext cx="1527398" cy="1740074"/>
          </a:xfrm>
          <a:prstGeom prst="rect">
            <a:avLst/>
          </a:prstGeom>
          <a:noFill/>
          <a:ln>
            <a:noFill/>
          </a:ln>
        </p:spPr>
      </p:pic>
      <p:pic>
        <p:nvPicPr>
          <p:cNvPr id="880" name="Google Shape;880;p72"/>
          <p:cNvPicPr preferRelativeResize="0"/>
          <p:nvPr/>
        </p:nvPicPr>
        <p:blipFill>
          <a:blip r:embed="rId6">
            <a:alphaModFix/>
          </a:blip>
          <a:stretch>
            <a:fillRect/>
          </a:stretch>
        </p:blipFill>
        <p:spPr>
          <a:xfrm>
            <a:off x="2454175" y="2665975"/>
            <a:ext cx="1741799" cy="1740075"/>
          </a:xfrm>
          <a:prstGeom prst="rect">
            <a:avLst/>
          </a:prstGeom>
          <a:noFill/>
          <a:ln>
            <a:noFill/>
          </a:ln>
        </p:spPr>
      </p:pic>
      <p:pic>
        <p:nvPicPr>
          <p:cNvPr id="881" name="Google Shape;881;p72"/>
          <p:cNvPicPr preferRelativeResize="0"/>
          <p:nvPr/>
        </p:nvPicPr>
        <p:blipFill>
          <a:blip r:embed="rId7">
            <a:alphaModFix/>
          </a:blip>
          <a:stretch>
            <a:fillRect/>
          </a:stretch>
        </p:blipFill>
        <p:spPr>
          <a:xfrm>
            <a:off x="4908472" y="2790225"/>
            <a:ext cx="1356575" cy="1356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7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887" name="Google Shape;887;p73"/>
          <p:cNvSpPr txBox="1">
            <a:spLocks noGrp="1"/>
          </p:cNvSpPr>
          <p:nvPr>
            <p:ph type="subTitle" idx="1"/>
          </p:nvPr>
        </p:nvSpPr>
        <p:spPr>
          <a:xfrm>
            <a:off x="713225" y="1215750"/>
            <a:ext cx="7710900" cy="30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Did you like the resources used in this template? Get them on these websites:</a:t>
            </a:r>
            <a:endParaRPr sz="1200" dirty="0"/>
          </a:p>
          <a:p>
            <a:pPr marL="0" lvl="0" indent="0" algn="l" rtl="0">
              <a:spcBef>
                <a:spcPts val="0"/>
              </a:spcBef>
              <a:spcAft>
                <a:spcPts val="0"/>
              </a:spcAft>
              <a:buNone/>
            </a:pPr>
            <a:r>
              <a:rPr lang="en" sz="2400" b="1" dirty="0">
                <a:latin typeface="Inter Tight"/>
                <a:ea typeface="Inter Tight"/>
                <a:cs typeface="Inter Tight"/>
                <a:sym typeface="Inter Tight"/>
              </a:rPr>
              <a:t>Vectors:</a:t>
            </a:r>
            <a:endParaRPr sz="2400" b="1" dirty="0">
              <a:latin typeface="Inter Tight"/>
              <a:ea typeface="Inter Tight"/>
              <a:cs typeface="Inter Tight"/>
              <a:sym typeface="Inter Tight"/>
            </a:endParaRPr>
          </a:p>
          <a:p>
            <a:pPr marL="457200" lvl="0" indent="-317500" algn="l" rtl="0">
              <a:spcBef>
                <a:spcPts val="0"/>
              </a:spcBef>
              <a:spcAft>
                <a:spcPts val="0"/>
              </a:spcAft>
              <a:buSzPts val="1400"/>
              <a:buChar char="●"/>
            </a:pPr>
            <a:r>
              <a:rPr lang="en" sz="1200" u="sng" dirty="0">
                <a:hlinkClick r:id="rId3"/>
              </a:rPr>
              <a:t>Flat design graphic design template I</a:t>
            </a:r>
            <a:endParaRPr sz="1200" dirty="0"/>
          </a:p>
          <a:p>
            <a:pPr marL="457200" lvl="0" indent="-317500" algn="l" rtl="0">
              <a:spcBef>
                <a:spcPts val="0"/>
              </a:spcBef>
              <a:spcAft>
                <a:spcPts val="0"/>
              </a:spcAft>
              <a:buSzPts val="1400"/>
              <a:buChar char="●"/>
            </a:pPr>
            <a:r>
              <a:rPr lang="en" sz="1200" u="sng" dirty="0">
                <a:hlinkClick r:id="rId4"/>
              </a:rPr>
              <a:t>Flat design graphic design template II</a:t>
            </a:r>
            <a:endParaRPr sz="1200" dirty="0"/>
          </a:p>
          <a:p>
            <a:pPr marL="457200" lvl="0" indent="-317500" algn="l" rtl="0">
              <a:spcBef>
                <a:spcPts val="0"/>
              </a:spcBef>
              <a:spcAft>
                <a:spcPts val="0"/>
              </a:spcAft>
              <a:buSzPts val="1400"/>
              <a:buChar char="●"/>
            </a:pPr>
            <a:r>
              <a:rPr lang="en" sz="1200" u="sng" dirty="0">
                <a:hlinkClick r:id="rId5"/>
              </a:rPr>
              <a:t>Flat design graphic design template III</a:t>
            </a:r>
            <a:endParaRPr sz="1200" dirty="0"/>
          </a:p>
          <a:p>
            <a:pPr marL="0" lvl="0" indent="0" algn="l" rtl="0">
              <a:spcBef>
                <a:spcPts val="0"/>
              </a:spcBef>
              <a:spcAft>
                <a:spcPts val="0"/>
              </a:spcAft>
              <a:buNone/>
            </a:pPr>
            <a:r>
              <a:rPr lang="en" sz="2400" b="1" dirty="0">
                <a:latin typeface="Inter Tight"/>
                <a:ea typeface="Inter Tight"/>
                <a:cs typeface="Inter Tight"/>
                <a:sym typeface="Inter Tight"/>
              </a:rPr>
              <a:t>Photos:</a:t>
            </a:r>
            <a:endParaRPr sz="2400" b="1" dirty="0">
              <a:latin typeface="Inter Tight"/>
              <a:ea typeface="Inter Tight"/>
              <a:cs typeface="Inter Tight"/>
              <a:sym typeface="Inter Tight"/>
            </a:endParaRPr>
          </a:p>
          <a:p>
            <a:pPr marL="457200" lvl="0" indent="-304800" algn="l" rtl="0">
              <a:spcBef>
                <a:spcPts val="0"/>
              </a:spcBef>
              <a:spcAft>
                <a:spcPts val="0"/>
              </a:spcAft>
              <a:buSzPts val="1200"/>
              <a:buFont typeface="Sen"/>
              <a:buChar char="●"/>
            </a:pPr>
            <a:r>
              <a:rPr lang="en" sz="1200" u="sng" dirty="0">
                <a:hlinkClick r:id="rId6"/>
              </a:rPr>
              <a:t>Front view smiley student holding books</a:t>
            </a:r>
            <a:endParaRPr sz="1200" dirty="0"/>
          </a:p>
          <a:p>
            <a:pPr marL="457200" lvl="0" indent="-304800" algn="l" rtl="0">
              <a:spcBef>
                <a:spcPts val="0"/>
              </a:spcBef>
              <a:spcAft>
                <a:spcPts val="0"/>
              </a:spcAft>
              <a:buSzPts val="1200"/>
              <a:buChar char="●"/>
            </a:pPr>
            <a:r>
              <a:rPr lang="en" sz="1200" u="sng" dirty="0">
                <a:hlinkClick r:id="rId7"/>
              </a:rPr>
              <a:t>Photo full shot students studying indoors</a:t>
            </a:r>
            <a:endParaRPr sz="1200" dirty="0"/>
          </a:p>
          <a:p>
            <a:pPr marL="457200" lvl="0" indent="-304800" algn="l" rtl="0">
              <a:spcBef>
                <a:spcPts val="0"/>
              </a:spcBef>
              <a:spcAft>
                <a:spcPts val="0"/>
              </a:spcAft>
              <a:buSzPts val="1200"/>
              <a:buChar char="●"/>
            </a:pPr>
            <a:r>
              <a:rPr lang="en" sz="1200" u="sng" dirty="0">
                <a:hlinkClick r:id="rId8"/>
              </a:rPr>
              <a:t>Side view student writing on notebook</a:t>
            </a:r>
            <a:endParaRPr sz="1200" dirty="0"/>
          </a:p>
          <a:p>
            <a:pPr marL="457200" lvl="0" indent="-304800" algn="l" rtl="0">
              <a:spcBef>
                <a:spcPts val="0"/>
              </a:spcBef>
              <a:spcAft>
                <a:spcPts val="0"/>
              </a:spcAft>
              <a:buSzPts val="1200"/>
              <a:buChar char="●"/>
            </a:pPr>
            <a:r>
              <a:rPr lang="en" sz="1200" u="sng" dirty="0">
                <a:hlinkClick r:id="rId9"/>
              </a:rPr>
              <a:t>Full shot smiley multiracial college students</a:t>
            </a:r>
            <a:endParaRPr sz="1200" dirty="0"/>
          </a:p>
          <a:p>
            <a:pPr marL="457200" lvl="0" indent="-304800" algn="l" rtl="0">
              <a:spcBef>
                <a:spcPts val="0"/>
              </a:spcBef>
              <a:spcAft>
                <a:spcPts val="0"/>
              </a:spcAft>
              <a:buSzPts val="1200"/>
              <a:buChar char="●"/>
            </a:pPr>
            <a:r>
              <a:rPr lang="en" sz="1200" u="sng" dirty="0">
                <a:hlinkClick r:id="rId10"/>
              </a:rPr>
              <a:t>Side view woman posing on chair</a:t>
            </a:r>
            <a:endParaRPr sz="1200" dirty="0"/>
          </a:p>
          <a:p>
            <a:pPr marL="457200" lvl="0" indent="-304800" algn="l" rtl="0">
              <a:spcBef>
                <a:spcPts val="0"/>
              </a:spcBef>
              <a:spcAft>
                <a:spcPts val="0"/>
              </a:spcAft>
              <a:buSzPts val="1200"/>
              <a:buChar char="●"/>
            </a:pPr>
            <a:r>
              <a:rPr lang="en" sz="1200" u="sng" dirty="0">
                <a:hlinkClick r:id="rId11"/>
              </a:rPr>
              <a:t>Young beautiful woman holding a book</a:t>
            </a:r>
            <a:endParaRPr sz="2400" b="1" dirty="0">
              <a:latin typeface="Inter Tight"/>
              <a:ea typeface="Inter Tight"/>
              <a:cs typeface="Inter Tight"/>
              <a:sym typeface="Inter T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
        <p:cNvGrpSpPr/>
        <p:nvPr/>
      </p:nvGrpSpPr>
      <p:grpSpPr>
        <a:xfrm>
          <a:off x="0" y="0"/>
          <a:ext cx="0" cy="0"/>
          <a:chOff x="0" y="0"/>
          <a:chExt cx="0" cy="0"/>
        </a:xfrm>
      </p:grpSpPr>
      <p:sp>
        <p:nvSpPr>
          <p:cNvPr id="892" name="Google Shape;892;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893" name="Google Shape;893;p7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7"/>
        <p:cNvGrpSpPr/>
        <p:nvPr/>
      </p:nvGrpSpPr>
      <p:grpSpPr>
        <a:xfrm>
          <a:off x="0" y="0"/>
          <a:ext cx="0" cy="0"/>
          <a:chOff x="0" y="0"/>
          <a:chExt cx="0" cy="0"/>
        </a:xfrm>
      </p:grpSpPr>
      <p:sp>
        <p:nvSpPr>
          <p:cNvPr id="898" name="Google Shape;898;p7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899" name="Google Shape;899;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dirty="0"/>
              <a:t>Класифікаційні ознаки</a:t>
            </a:r>
            <a:endParaRPr dirty="0">
              <a:solidFill>
                <a:schemeClr val="accent3"/>
              </a:solidFill>
            </a:endParaRPr>
          </a:p>
        </p:txBody>
      </p:sp>
      <p:sp>
        <p:nvSpPr>
          <p:cNvPr id="10" name="TextBox 9">
            <a:extLst>
              <a:ext uri="{FF2B5EF4-FFF2-40B4-BE49-F238E27FC236}">
                <a16:creationId xmlns:a16="http://schemas.microsoft.com/office/drawing/2014/main" id="{C34A5C33-F885-479F-97D6-E5652B3AB13C}"/>
              </a:ext>
            </a:extLst>
          </p:cNvPr>
          <p:cNvSpPr txBox="1"/>
          <p:nvPr/>
        </p:nvSpPr>
        <p:spPr>
          <a:xfrm>
            <a:off x="720000" y="1382945"/>
            <a:ext cx="8314818" cy="584775"/>
          </a:xfrm>
          <a:prstGeom prst="rect">
            <a:avLst/>
          </a:prstGeom>
          <a:noFill/>
        </p:spPr>
        <p:txBody>
          <a:bodyPr wrap="square">
            <a:spAutoFit/>
          </a:bodyPr>
          <a:lstStyle/>
          <a:p>
            <a:r>
              <a:rPr lang="ru-RU" sz="1600" b="1" i="0" u="none" strike="noStrike" baseline="0" dirty="0" err="1">
                <a:solidFill>
                  <a:schemeClr val="tx1"/>
                </a:solidFill>
                <a:latin typeface="Times New Roman" panose="02020603050405020304" pitchFamily="18" charset="0"/>
              </a:rPr>
              <a:t>Класифікаційними</a:t>
            </a:r>
            <a:r>
              <a:rPr lang="ru-RU" sz="1600" b="1" i="0" u="none" strike="noStrike" baseline="0" dirty="0">
                <a:solidFill>
                  <a:schemeClr val="tx1"/>
                </a:solidFill>
                <a:latin typeface="Times New Roman" panose="02020603050405020304" pitchFamily="18" charset="0"/>
              </a:rPr>
              <a:t> </a:t>
            </a:r>
            <a:r>
              <a:rPr lang="ru-RU" sz="1600" b="1" i="0" u="none" strike="noStrike" baseline="0" dirty="0" err="1">
                <a:solidFill>
                  <a:schemeClr val="tx1"/>
                </a:solidFill>
                <a:latin typeface="Times New Roman" panose="02020603050405020304" pitchFamily="18" charset="0"/>
              </a:rPr>
              <a:t>ознаками</a:t>
            </a:r>
            <a:r>
              <a:rPr lang="ru-RU" sz="1600" b="1" i="0" u="none" strike="noStrike" baseline="0" dirty="0">
                <a:solidFill>
                  <a:schemeClr val="tx1"/>
                </a:solidFill>
                <a:latin typeface="Times New Roman" panose="02020603050405020304" pitchFamily="18" charset="0"/>
              </a:rPr>
              <a:t> є </a:t>
            </a:r>
            <a:r>
              <a:rPr lang="ru-RU" sz="1600" b="1" i="0" u="none" strike="noStrike" baseline="0" dirty="0" err="1">
                <a:solidFill>
                  <a:schemeClr val="tx1"/>
                </a:solidFill>
                <a:latin typeface="Times New Roman" panose="02020603050405020304" pitchFamily="18" charset="0"/>
              </a:rPr>
              <a:t>ті</a:t>
            </a:r>
            <a:r>
              <a:rPr lang="ru-RU" sz="1600" b="1" i="0" u="none" strike="noStrike" baseline="0" dirty="0">
                <a:solidFill>
                  <a:schemeClr val="tx1"/>
                </a:solidFill>
                <a:latin typeface="Times New Roman" panose="02020603050405020304" pitchFamily="18" charset="0"/>
              </a:rPr>
              <a:t> </a:t>
            </a:r>
            <a:r>
              <a:rPr lang="ru-RU" sz="1600" b="1" i="0" u="none" strike="noStrike" baseline="0" dirty="0" err="1">
                <a:solidFill>
                  <a:schemeClr val="tx1"/>
                </a:solidFill>
                <a:latin typeface="Times New Roman" panose="02020603050405020304" pitchFamily="18" charset="0"/>
              </a:rPr>
              <a:t>ознаки</a:t>
            </a:r>
            <a:r>
              <a:rPr lang="ru-RU" sz="1600" b="1" i="0" u="none" strike="noStrike" baseline="0" dirty="0">
                <a:solidFill>
                  <a:schemeClr val="tx1"/>
                </a:solidFill>
                <a:latin typeface="Times New Roman" panose="02020603050405020304" pitchFamily="18" charset="0"/>
              </a:rPr>
              <a:t>, </a:t>
            </a:r>
            <a:r>
              <a:rPr lang="ru-RU" sz="1600" b="1" i="0" u="none" strike="noStrike" baseline="0" dirty="0" err="1">
                <a:solidFill>
                  <a:schemeClr val="tx1"/>
                </a:solidFill>
                <a:latin typeface="Times New Roman" panose="02020603050405020304" pitchFamily="18" charset="0"/>
              </a:rPr>
              <a:t>які</a:t>
            </a:r>
            <a:r>
              <a:rPr lang="ru-RU" sz="1600" b="1" i="0" u="none" strike="noStrike" baseline="0" dirty="0">
                <a:solidFill>
                  <a:schemeClr val="tx1"/>
                </a:solidFill>
                <a:latin typeface="Times New Roman" panose="02020603050405020304" pitchFamily="18" charset="0"/>
              </a:rPr>
              <a:t>, на думку того, </a:t>
            </a:r>
            <a:r>
              <a:rPr lang="ru-RU" sz="1600" b="1" i="0" u="none" strike="noStrike" baseline="0" dirty="0" err="1">
                <a:solidFill>
                  <a:schemeClr val="tx1"/>
                </a:solidFill>
                <a:latin typeface="Times New Roman" panose="02020603050405020304" pitchFamily="18" charset="0"/>
              </a:rPr>
              <a:t>хто</a:t>
            </a:r>
            <a:r>
              <a:rPr lang="ru-RU" sz="1600" b="1" i="0" u="none" strike="noStrike" baseline="0" dirty="0">
                <a:solidFill>
                  <a:schemeClr val="tx1"/>
                </a:solidFill>
                <a:latin typeface="Times New Roman" panose="02020603050405020304" pitchFamily="18" charset="0"/>
              </a:rPr>
              <a:t> </a:t>
            </a:r>
            <a:r>
              <a:rPr lang="ru-RU" sz="1600" b="1" i="0" u="none" strike="noStrike" baseline="0" dirty="0" err="1">
                <a:solidFill>
                  <a:schemeClr val="tx1"/>
                </a:solidFill>
                <a:latin typeface="Times New Roman" panose="02020603050405020304" pitchFamily="18" charset="0"/>
              </a:rPr>
              <a:t>виконує</a:t>
            </a:r>
            <a:r>
              <a:rPr lang="ru-RU" sz="1600" b="1" i="0" u="none" strike="noStrike" baseline="0" dirty="0">
                <a:solidFill>
                  <a:schemeClr val="tx1"/>
                </a:solidFill>
                <a:latin typeface="Times New Roman" panose="02020603050405020304" pitchFamily="18" charset="0"/>
              </a:rPr>
              <a:t> </a:t>
            </a:r>
            <a:r>
              <a:rPr lang="ru-RU" sz="1600" b="1" i="0" u="none" strike="noStrike" baseline="0" dirty="0" err="1">
                <a:solidFill>
                  <a:schemeClr val="tx1"/>
                </a:solidFill>
                <a:latin typeface="Times New Roman" panose="02020603050405020304" pitchFamily="18" charset="0"/>
              </a:rPr>
              <a:t>класифікацію</a:t>
            </a:r>
            <a:r>
              <a:rPr lang="ru-RU" sz="1600" b="1" i="0" u="none" strike="noStrike" baseline="0" dirty="0">
                <a:solidFill>
                  <a:schemeClr val="tx1"/>
                </a:solidFill>
                <a:latin typeface="Times New Roman" panose="02020603050405020304" pitchFamily="18" charset="0"/>
              </a:rPr>
              <a:t>, є </a:t>
            </a:r>
            <a:r>
              <a:rPr lang="ru-RU" sz="1600" b="1" i="0" u="none" strike="noStrike" baseline="0" dirty="0" err="1">
                <a:solidFill>
                  <a:schemeClr val="tx1"/>
                </a:solidFill>
                <a:latin typeface="Times New Roman" panose="02020603050405020304" pitchFamily="18" charset="0"/>
              </a:rPr>
              <a:t>визначальними</a:t>
            </a:r>
            <a:r>
              <a:rPr lang="ru-RU" sz="1600" b="1" i="0" u="none" strike="noStrike" baseline="0" dirty="0">
                <a:solidFill>
                  <a:schemeClr val="tx1"/>
                </a:solidFill>
                <a:latin typeface="Times New Roman" panose="02020603050405020304" pitchFamily="18" charset="0"/>
              </a:rPr>
              <a:t> для </a:t>
            </a:r>
            <a:r>
              <a:rPr lang="ru-RU" sz="1600" b="1" i="0" u="none" strike="noStrike" baseline="0" dirty="0" err="1">
                <a:solidFill>
                  <a:schemeClr val="tx1"/>
                </a:solidFill>
                <a:latin typeface="Times New Roman" panose="02020603050405020304" pitchFamily="18" charset="0"/>
              </a:rPr>
              <a:t>даного</a:t>
            </a:r>
            <a:r>
              <a:rPr lang="ru-RU" sz="1600" b="1" i="0" u="none" strike="noStrike" baseline="0" dirty="0">
                <a:solidFill>
                  <a:schemeClr val="tx1"/>
                </a:solidFill>
                <a:latin typeface="Times New Roman" panose="02020603050405020304" pitchFamily="18" charset="0"/>
              </a:rPr>
              <a:t> </a:t>
            </a:r>
            <a:r>
              <a:rPr lang="ru-RU" sz="1600" b="1" i="0" u="none" strike="noStrike" baseline="0" dirty="0" err="1">
                <a:solidFill>
                  <a:schemeClr val="tx1"/>
                </a:solidFill>
                <a:latin typeface="Times New Roman" panose="02020603050405020304" pitchFamily="18" charset="0"/>
              </a:rPr>
              <a:t>класу</a:t>
            </a:r>
            <a:r>
              <a:rPr lang="ru-RU" sz="1600" b="1" i="0" u="none" strike="noStrike" baseline="0" dirty="0">
                <a:solidFill>
                  <a:schemeClr val="tx1"/>
                </a:solidFill>
                <a:latin typeface="Times New Roman" panose="02020603050405020304" pitchFamily="18" charset="0"/>
              </a:rPr>
              <a:t> </a:t>
            </a:r>
            <a:r>
              <a:rPr lang="ru-RU" sz="1600" b="1" i="0" u="none" strike="noStrike" baseline="0" dirty="0" err="1">
                <a:solidFill>
                  <a:schemeClr val="tx1"/>
                </a:solidFill>
                <a:latin typeface="Times New Roman" panose="02020603050405020304" pitchFamily="18" charset="0"/>
              </a:rPr>
              <a:t>об’єктів</a:t>
            </a:r>
            <a:r>
              <a:rPr lang="ru-RU" sz="1600" b="1" i="0" u="none" strike="noStrike" baseline="0" dirty="0">
                <a:solidFill>
                  <a:schemeClr val="tx1"/>
                </a:solidFill>
                <a:latin typeface="Times New Roman" panose="02020603050405020304" pitchFamily="18" charset="0"/>
              </a:rPr>
              <a:t>. </a:t>
            </a:r>
            <a:endParaRPr lang="en-GB" sz="1600" b="1" dirty="0">
              <a:solidFill>
                <a:schemeClr val="tx1"/>
              </a:solidFill>
              <a:latin typeface="Sen" panose="020B0604020202020204" charset="0"/>
            </a:endParaRPr>
          </a:p>
        </p:txBody>
      </p:sp>
      <p:sp>
        <p:nvSpPr>
          <p:cNvPr id="12" name="TextBox 11">
            <a:extLst>
              <a:ext uri="{FF2B5EF4-FFF2-40B4-BE49-F238E27FC236}">
                <a16:creationId xmlns:a16="http://schemas.microsoft.com/office/drawing/2014/main" id="{443C3DFA-2777-4B10-B9FC-D1F3AED332A9}"/>
              </a:ext>
            </a:extLst>
          </p:cNvPr>
          <p:cNvSpPr txBox="1"/>
          <p:nvPr/>
        </p:nvSpPr>
        <p:spPr>
          <a:xfrm>
            <a:off x="1871449" y="2111640"/>
            <a:ext cx="5817358" cy="338554"/>
          </a:xfrm>
          <a:prstGeom prst="rect">
            <a:avLst/>
          </a:prstGeom>
          <a:noFill/>
        </p:spPr>
        <p:txBody>
          <a:bodyPr wrap="square">
            <a:spAutoFit/>
          </a:bodyPr>
          <a:lstStyle/>
          <a:p>
            <a:r>
              <a:rPr lang="uk-UA" sz="1600" b="0" i="0" u="none" strike="noStrike" baseline="0" dirty="0">
                <a:solidFill>
                  <a:schemeClr val="tx1"/>
                </a:solidFill>
                <a:latin typeface="Times New Roman" panose="02020603050405020304" pitchFamily="18" charset="0"/>
              </a:rPr>
              <a:t>Розглянемо запропоновану класифікацію систем </a:t>
            </a:r>
            <a:endParaRPr lang="en-GB" sz="1600" dirty="0">
              <a:solidFill>
                <a:schemeClr val="tx1"/>
              </a:solidFill>
            </a:endParaRPr>
          </a:p>
        </p:txBody>
      </p:sp>
      <p:graphicFrame>
        <p:nvGraphicFramePr>
          <p:cNvPr id="9" name="Table 10">
            <a:extLst>
              <a:ext uri="{FF2B5EF4-FFF2-40B4-BE49-F238E27FC236}">
                <a16:creationId xmlns:a16="http://schemas.microsoft.com/office/drawing/2014/main" id="{94A1E61E-C19E-49AC-96EB-29D3738567C2}"/>
              </a:ext>
            </a:extLst>
          </p:cNvPr>
          <p:cNvGraphicFramePr>
            <a:graphicFrameLocks noGrp="1"/>
          </p:cNvGraphicFramePr>
          <p:nvPr>
            <p:extLst>
              <p:ext uri="{D42A27DB-BD31-4B8C-83A1-F6EECF244321}">
                <p14:modId xmlns:p14="http://schemas.microsoft.com/office/powerpoint/2010/main" val="3123989062"/>
              </p:ext>
            </p:extLst>
          </p:nvPr>
        </p:nvGraphicFramePr>
        <p:xfrm>
          <a:off x="423081" y="3595408"/>
          <a:ext cx="7458498" cy="731520"/>
        </p:xfrm>
        <a:graphic>
          <a:graphicData uri="http://schemas.openxmlformats.org/drawingml/2006/table">
            <a:tbl>
              <a:tblPr firstRow="1" bandRow="1">
                <a:tableStyleId>{45514EAE-A4E8-41DF-BBF0-998E96078D3D}</a:tableStyleId>
              </a:tblPr>
              <a:tblGrid>
                <a:gridCol w="2486166">
                  <a:extLst>
                    <a:ext uri="{9D8B030D-6E8A-4147-A177-3AD203B41FA5}">
                      <a16:colId xmlns:a16="http://schemas.microsoft.com/office/drawing/2014/main" val="113990840"/>
                    </a:ext>
                  </a:extLst>
                </a:gridCol>
                <a:gridCol w="2486166">
                  <a:extLst>
                    <a:ext uri="{9D8B030D-6E8A-4147-A177-3AD203B41FA5}">
                      <a16:colId xmlns:a16="http://schemas.microsoft.com/office/drawing/2014/main" val="337584773"/>
                    </a:ext>
                  </a:extLst>
                </a:gridCol>
                <a:gridCol w="2486166">
                  <a:extLst>
                    <a:ext uri="{9D8B030D-6E8A-4147-A177-3AD203B41FA5}">
                      <a16:colId xmlns:a16="http://schemas.microsoft.com/office/drawing/2014/main" val="2100054036"/>
                    </a:ext>
                  </a:extLst>
                </a:gridCol>
              </a:tblGrid>
              <a:tr h="370840">
                <a:tc>
                  <a:txBody>
                    <a:bodyPr/>
                    <a:lstStyle/>
                    <a:p>
                      <a:pPr marL="285750" indent="-285750">
                        <a:buFont typeface="Arial" panose="020B0604020202020204" pitchFamily="34" charset="0"/>
                        <a:buChar char="•"/>
                      </a:pPr>
                      <a:r>
                        <a:rPr lang="uk-UA" dirty="0">
                          <a:solidFill>
                            <a:schemeClr val="tx1"/>
                          </a:solidFill>
                        </a:rPr>
                        <a:t>Матеріальні</a:t>
                      </a:r>
                    </a:p>
                    <a:p>
                      <a:pPr marL="285750" indent="-285750">
                        <a:buFont typeface="Arial" panose="020B0604020202020204" pitchFamily="34" charset="0"/>
                        <a:buChar char="•"/>
                      </a:pPr>
                      <a:r>
                        <a:rPr lang="uk-UA" dirty="0">
                          <a:solidFill>
                            <a:schemeClr val="tx1"/>
                          </a:solidFill>
                        </a:rPr>
                        <a:t>Ідеальні (абстрактні)</a:t>
                      </a:r>
                    </a:p>
                  </a:txBody>
                  <a:tcPr/>
                </a:tc>
                <a:tc>
                  <a:txBody>
                    <a:bodyPr/>
                    <a:lstStyle/>
                    <a:p>
                      <a:pPr marL="285750" indent="-285750">
                        <a:buFont typeface="Arial" panose="020B0604020202020204" pitchFamily="34" charset="0"/>
                        <a:buChar char="•"/>
                      </a:pPr>
                      <a:r>
                        <a:rPr lang="uk-UA" dirty="0">
                          <a:solidFill>
                            <a:schemeClr val="tx1"/>
                          </a:solidFill>
                        </a:rPr>
                        <a:t>Штучні </a:t>
                      </a:r>
                    </a:p>
                    <a:p>
                      <a:pPr marL="285750" indent="-285750">
                        <a:buFont typeface="Arial" panose="020B0604020202020204" pitchFamily="34" charset="0"/>
                        <a:buChar char="•"/>
                      </a:pPr>
                      <a:r>
                        <a:rPr lang="uk-UA" dirty="0">
                          <a:solidFill>
                            <a:schemeClr val="tx1"/>
                          </a:solidFill>
                        </a:rPr>
                        <a:t>Природні </a:t>
                      </a:r>
                    </a:p>
                    <a:p>
                      <a:pPr marL="285750" indent="-285750">
                        <a:buFont typeface="Arial" panose="020B0604020202020204" pitchFamily="34" charset="0"/>
                        <a:buChar char="•"/>
                      </a:pPr>
                      <a:r>
                        <a:rPr lang="uk-UA" dirty="0">
                          <a:solidFill>
                            <a:schemeClr val="tx1"/>
                          </a:solidFill>
                        </a:rPr>
                        <a:t>Змішані</a:t>
                      </a:r>
                      <a:endParaRPr lang="en-GB" dirty="0">
                        <a:solidFill>
                          <a:schemeClr val="tx1"/>
                        </a:solidFill>
                      </a:endParaRPr>
                    </a:p>
                  </a:txBody>
                  <a:tcPr/>
                </a:tc>
                <a:tc>
                  <a:txBody>
                    <a:bodyPr/>
                    <a:lstStyle/>
                    <a:p>
                      <a:pPr marL="285750" indent="-285750">
                        <a:buFont typeface="Arial" panose="020B0604020202020204" pitchFamily="34" charset="0"/>
                        <a:buChar char="•"/>
                      </a:pPr>
                      <a:r>
                        <a:rPr lang="uk-UA" dirty="0">
                          <a:solidFill>
                            <a:schemeClr val="tx1"/>
                          </a:solidFill>
                        </a:rPr>
                        <a:t>Відкриті </a:t>
                      </a:r>
                    </a:p>
                    <a:p>
                      <a:pPr marL="285750" indent="-285750">
                        <a:buFont typeface="Arial" panose="020B0604020202020204" pitchFamily="34" charset="0"/>
                        <a:buChar char="•"/>
                      </a:pPr>
                      <a:r>
                        <a:rPr lang="uk-UA" dirty="0">
                          <a:solidFill>
                            <a:schemeClr val="tx1"/>
                          </a:solidFill>
                        </a:rPr>
                        <a:t>Закриті </a:t>
                      </a:r>
                      <a:endParaRPr lang="en-GB" dirty="0">
                        <a:solidFill>
                          <a:schemeClr val="tx1"/>
                        </a:solidFill>
                      </a:endParaRPr>
                    </a:p>
                  </a:txBody>
                  <a:tcPr/>
                </a:tc>
                <a:extLst>
                  <a:ext uri="{0D108BD9-81ED-4DB2-BD59-A6C34878D82A}">
                    <a16:rowId xmlns:a16="http://schemas.microsoft.com/office/drawing/2014/main" val="2586257900"/>
                  </a:ext>
                </a:extLst>
              </a:tr>
            </a:tbl>
          </a:graphicData>
        </a:graphic>
      </p:graphicFrame>
      <p:sp>
        <p:nvSpPr>
          <p:cNvPr id="16" name="TextBox 15">
            <a:extLst>
              <a:ext uri="{FF2B5EF4-FFF2-40B4-BE49-F238E27FC236}">
                <a16:creationId xmlns:a16="http://schemas.microsoft.com/office/drawing/2014/main" id="{2CEA7070-DE2C-4DCD-A89D-5C09D57B4752}"/>
              </a:ext>
            </a:extLst>
          </p:cNvPr>
          <p:cNvSpPr txBox="1"/>
          <p:nvPr/>
        </p:nvSpPr>
        <p:spPr>
          <a:xfrm>
            <a:off x="423081" y="3047495"/>
            <a:ext cx="1968607" cy="523220"/>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За матеріалом, з якого </a:t>
            </a:r>
          </a:p>
          <a:p>
            <a:r>
              <a:rPr lang="uk-UA" sz="1400" b="0" i="0" u="none" strike="noStrike" baseline="0" dirty="0">
                <a:solidFill>
                  <a:schemeClr val="tx1"/>
                </a:solidFill>
                <a:latin typeface="Times New Roman" panose="02020603050405020304" pitchFamily="18" charset="0"/>
              </a:rPr>
              <a:t>створені </a:t>
            </a:r>
            <a:r>
              <a:rPr lang="uk-UA" sz="1400" b="0" i="0" u="none" strike="noStrike" baseline="0" dirty="0">
                <a:solidFill>
                  <a:srgbClr val="000000"/>
                </a:solidFill>
                <a:latin typeface="Times New Roman" panose="02020603050405020304" pitchFamily="18" charset="0"/>
              </a:rPr>
              <a:t>	</a:t>
            </a:r>
          </a:p>
        </p:txBody>
      </p:sp>
      <p:sp>
        <p:nvSpPr>
          <p:cNvPr id="18" name="TextBox 17">
            <a:extLst>
              <a:ext uri="{FF2B5EF4-FFF2-40B4-BE49-F238E27FC236}">
                <a16:creationId xmlns:a16="http://schemas.microsoft.com/office/drawing/2014/main" id="{9F370501-A1EA-47A3-BB22-78375807BB4B}"/>
              </a:ext>
            </a:extLst>
          </p:cNvPr>
          <p:cNvSpPr txBox="1"/>
          <p:nvPr/>
        </p:nvSpPr>
        <p:spPr>
          <a:xfrm>
            <a:off x="2905266" y="3238245"/>
            <a:ext cx="1874862" cy="523220"/>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За походженням 	</a:t>
            </a:r>
          </a:p>
        </p:txBody>
      </p:sp>
      <p:sp>
        <p:nvSpPr>
          <p:cNvPr id="20" name="TextBox 19">
            <a:extLst>
              <a:ext uri="{FF2B5EF4-FFF2-40B4-BE49-F238E27FC236}">
                <a16:creationId xmlns:a16="http://schemas.microsoft.com/office/drawing/2014/main" id="{6820E378-5886-475B-90AE-DFE3F7F6DDCF}"/>
              </a:ext>
            </a:extLst>
          </p:cNvPr>
          <p:cNvSpPr txBox="1"/>
          <p:nvPr/>
        </p:nvSpPr>
        <p:spPr>
          <a:xfrm>
            <a:off x="5390865" y="3022801"/>
            <a:ext cx="2831912" cy="738664"/>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За характером зв’язку з </a:t>
            </a:r>
          </a:p>
          <a:p>
            <a:r>
              <a:rPr lang="uk-UA" sz="1400" b="0" i="0" u="none" strike="noStrike" baseline="0" dirty="0">
                <a:solidFill>
                  <a:schemeClr val="tx1"/>
                </a:solidFill>
                <a:latin typeface="Times New Roman" panose="02020603050405020304" pitchFamily="18" charset="0"/>
              </a:rPr>
              <a:t>навколишнім середовищем </a:t>
            </a:r>
            <a:r>
              <a:rPr lang="uk-UA" sz="1400" b="0" i="0" u="none" strike="noStrike" baseline="0" dirty="0">
                <a:solidFill>
                  <a:srgbClr val="000000"/>
                </a:solidFill>
                <a:latin typeface="Times New Roman" panose="02020603050405020304" pitchFamily="18" charset="0"/>
              </a:rPr>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3"/>
        <p:cNvGrpSpPr/>
        <p:nvPr/>
      </p:nvGrpSpPr>
      <p:grpSpPr>
        <a:xfrm>
          <a:off x="0" y="0"/>
          <a:ext cx="0" cy="0"/>
          <a:chOff x="0" y="0"/>
          <a:chExt cx="0" cy="0"/>
        </a:xfrm>
      </p:grpSpPr>
      <p:sp>
        <p:nvSpPr>
          <p:cNvPr id="904" name="Google Shape;904;p7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Inter Tight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https://fonts.google.com/specimen/Inter+Tight</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Sen</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https://fonts.google.com/specimen/Sen</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905" name="Google Shape;905;p76"/>
          <p:cNvSpPr/>
          <p:nvPr/>
        </p:nvSpPr>
        <p:spPr>
          <a:xfrm>
            <a:off x="2583550" y="295445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6"/>
          <p:cNvSpPr/>
          <p:nvPr/>
        </p:nvSpPr>
        <p:spPr>
          <a:xfrm>
            <a:off x="3645370" y="2954450"/>
            <a:ext cx="791400" cy="754200"/>
          </a:xfrm>
          <a:prstGeom prst="roundRect">
            <a:avLst>
              <a:gd name="adj" fmla="val 16667"/>
            </a:avLst>
          </a:prstGeom>
          <a:solidFill>
            <a:srgbClr val="20233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6"/>
          <p:cNvSpPr/>
          <p:nvPr/>
        </p:nvSpPr>
        <p:spPr>
          <a:xfrm>
            <a:off x="4707189" y="2954450"/>
            <a:ext cx="791400" cy="754200"/>
          </a:xfrm>
          <a:prstGeom prst="roundRect">
            <a:avLst>
              <a:gd name="adj" fmla="val 16667"/>
            </a:avLst>
          </a:prstGeom>
          <a:solidFill>
            <a:srgbClr val="70C6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6"/>
          <p:cNvSpPr txBox="1"/>
          <p:nvPr/>
        </p:nvSpPr>
        <p:spPr>
          <a:xfrm>
            <a:off x="2583550" y="31115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09" name="Google Shape;909;p76"/>
          <p:cNvSpPr txBox="1"/>
          <p:nvPr/>
        </p:nvSpPr>
        <p:spPr>
          <a:xfrm>
            <a:off x="3645375" y="31115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#202336</a:t>
            </a:r>
            <a:endParaRPr sz="1000">
              <a:solidFill>
                <a:srgbClr val="FFFFFF"/>
              </a:solidFill>
            </a:endParaRPr>
          </a:p>
        </p:txBody>
      </p:sp>
      <p:sp>
        <p:nvSpPr>
          <p:cNvPr id="910" name="Google Shape;910;p76"/>
          <p:cNvSpPr txBox="1"/>
          <p:nvPr/>
        </p:nvSpPr>
        <p:spPr>
          <a:xfrm>
            <a:off x="4707200" y="31115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#70c6da</a:t>
            </a:r>
            <a:endParaRPr sz="1000">
              <a:solidFill>
                <a:schemeClr val="dk1"/>
              </a:solidFill>
            </a:endParaRPr>
          </a:p>
        </p:txBody>
      </p:sp>
      <p:sp>
        <p:nvSpPr>
          <p:cNvPr id="911" name="Google Shape;911;p76"/>
          <p:cNvSpPr/>
          <p:nvPr/>
        </p:nvSpPr>
        <p:spPr>
          <a:xfrm>
            <a:off x="5769025" y="2954450"/>
            <a:ext cx="791400" cy="754200"/>
          </a:xfrm>
          <a:prstGeom prst="roundRect">
            <a:avLst>
              <a:gd name="adj" fmla="val 16667"/>
            </a:avLst>
          </a:prstGeom>
          <a:solidFill>
            <a:srgbClr val="534D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txBox="1"/>
          <p:nvPr/>
        </p:nvSpPr>
        <p:spPr>
          <a:xfrm>
            <a:off x="5769025" y="31115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#534dd9</a:t>
            </a:r>
            <a:endParaRPr sz="1000">
              <a:solidFill>
                <a:srgbClr val="FFFFFF"/>
              </a:solidFill>
            </a:endParaRPr>
          </a:p>
        </p:txBody>
      </p:sp>
      <p:sp>
        <p:nvSpPr>
          <p:cNvPr id="913" name="Google Shape;913;p76"/>
          <p:cNvSpPr/>
          <p:nvPr/>
        </p:nvSpPr>
        <p:spPr>
          <a:xfrm>
            <a:off x="4176300" y="3900075"/>
            <a:ext cx="791400" cy="754200"/>
          </a:xfrm>
          <a:prstGeom prst="roundRect">
            <a:avLst>
              <a:gd name="adj" fmla="val 16667"/>
            </a:avLst>
          </a:prstGeom>
          <a:solidFill>
            <a:srgbClr val="E2785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5238120" y="3900075"/>
            <a:ext cx="791400" cy="754200"/>
          </a:xfrm>
          <a:prstGeom prst="roundRect">
            <a:avLst>
              <a:gd name="adj" fmla="val 16667"/>
            </a:avLst>
          </a:prstGeom>
          <a:solidFill>
            <a:srgbClr val="FFDB6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6"/>
          <p:cNvSpPr txBox="1"/>
          <p:nvPr/>
        </p:nvSpPr>
        <p:spPr>
          <a:xfrm>
            <a:off x="4176300" y="40571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#e2785e</a:t>
            </a:r>
            <a:endParaRPr sz="1000">
              <a:solidFill>
                <a:srgbClr val="FFFFFF"/>
              </a:solidFill>
            </a:endParaRPr>
          </a:p>
        </p:txBody>
      </p:sp>
      <p:sp>
        <p:nvSpPr>
          <p:cNvPr id="916" name="Google Shape;916;p76"/>
          <p:cNvSpPr txBox="1"/>
          <p:nvPr/>
        </p:nvSpPr>
        <p:spPr>
          <a:xfrm>
            <a:off x="5238125" y="40571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#ffdb6a</a:t>
            </a:r>
            <a:endParaRPr sz="1000">
              <a:solidFill>
                <a:schemeClr val="dk1"/>
              </a:solidFill>
            </a:endParaRPr>
          </a:p>
        </p:txBody>
      </p:sp>
      <p:sp>
        <p:nvSpPr>
          <p:cNvPr id="917" name="Google Shape;917;p76"/>
          <p:cNvSpPr/>
          <p:nvPr/>
        </p:nvSpPr>
        <p:spPr>
          <a:xfrm>
            <a:off x="3114475" y="3942450"/>
            <a:ext cx="791400" cy="754200"/>
          </a:xfrm>
          <a:prstGeom prst="roundRect">
            <a:avLst>
              <a:gd name="adj" fmla="val 16667"/>
            </a:avLst>
          </a:prstGeom>
          <a:solidFill>
            <a:srgbClr val="D662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txBox="1"/>
          <p:nvPr/>
        </p:nvSpPr>
        <p:spPr>
          <a:xfrm>
            <a:off x="3114475" y="40995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#d662ec</a:t>
            </a:r>
            <a:endParaRPr sz="1000">
              <a:solidFill>
                <a:srgbClr val="FFFFFF"/>
              </a:solidFill>
            </a:endParaRPr>
          </a:p>
        </p:txBody>
      </p:sp>
      <p:sp>
        <p:nvSpPr>
          <p:cNvPr id="919" name="Google Shape;919;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
        <p:cNvGrpSpPr/>
        <p:nvPr/>
      </p:nvGrpSpPr>
      <p:grpSpPr>
        <a:xfrm>
          <a:off x="0" y="0"/>
          <a:ext cx="0" cy="0"/>
          <a:chOff x="0" y="0"/>
          <a:chExt cx="0" cy="0"/>
        </a:xfrm>
      </p:grpSpPr>
      <p:sp>
        <p:nvSpPr>
          <p:cNvPr id="924" name="Google Shape;924;p7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925" name="Google Shape;925;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926" name="Google Shape;926;p7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27" name="Google Shape;927;p7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928" name="Google Shape;928;p7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929" name="Google Shape;929;p7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930" name="Google Shape;930;p7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931" name="Google Shape;931;p7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32" name="Google Shape;932;p7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33" name="Google Shape;933;p7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34" name="Google Shape;934;p7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35" name="Google Shape;935;p7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9"/>
        <p:cNvGrpSpPr/>
        <p:nvPr/>
      </p:nvGrpSpPr>
      <p:grpSpPr>
        <a:xfrm>
          <a:off x="0" y="0"/>
          <a:ext cx="0" cy="0"/>
          <a:chOff x="0" y="0"/>
          <a:chExt cx="0" cy="0"/>
        </a:xfrm>
      </p:grpSpPr>
      <p:grpSp>
        <p:nvGrpSpPr>
          <p:cNvPr id="940" name="Google Shape;940;p78"/>
          <p:cNvGrpSpPr/>
          <p:nvPr/>
        </p:nvGrpSpPr>
        <p:grpSpPr>
          <a:xfrm>
            <a:off x="5048544" y="3019584"/>
            <a:ext cx="442841" cy="514271"/>
            <a:chOff x="4727025" y="1332775"/>
            <a:chExt cx="59900" cy="69625"/>
          </a:xfrm>
        </p:grpSpPr>
        <p:sp>
          <p:nvSpPr>
            <p:cNvPr id="941" name="Google Shape;941;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78"/>
          <p:cNvGrpSpPr/>
          <p:nvPr/>
        </p:nvGrpSpPr>
        <p:grpSpPr>
          <a:xfrm>
            <a:off x="5723860" y="2267072"/>
            <a:ext cx="500909" cy="500899"/>
            <a:chOff x="4820425" y="1329900"/>
            <a:chExt cx="70175" cy="70350"/>
          </a:xfrm>
        </p:grpSpPr>
        <p:sp>
          <p:nvSpPr>
            <p:cNvPr id="944" name="Google Shape;944;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78"/>
          <p:cNvGrpSpPr/>
          <p:nvPr/>
        </p:nvGrpSpPr>
        <p:grpSpPr>
          <a:xfrm>
            <a:off x="6376484" y="2278862"/>
            <a:ext cx="538135" cy="493119"/>
            <a:chOff x="4903200" y="1331525"/>
            <a:chExt cx="73575" cy="67425"/>
          </a:xfrm>
        </p:grpSpPr>
        <p:sp>
          <p:nvSpPr>
            <p:cNvPr id="949" name="Google Shape;949;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50" name="Google Shape;950;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8"/>
          <p:cNvGrpSpPr/>
          <p:nvPr/>
        </p:nvGrpSpPr>
        <p:grpSpPr>
          <a:xfrm>
            <a:off x="5636435" y="3020840"/>
            <a:ext cx="544563" cy="511895"/>
            <a:chOff x="4815575" y="1416800"/>
            <a:chExt cx="73750" cy="71400"/>
          </a:xfrm>
        </p:grpSpPr>
        <p:sp>
          <p:nvSpPr>
            <p:cNvPr id="952" name="Google Shape;952;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78"/>
          <p:cNvGrpSpPr/>
          <p:nvPr/>
        </p:nvGrpSpPr>
        <p:grpSpPr>
          <a:xfrm>
            <a:off x="6333060" y="3020546"/>
            <a:ext cx="602914" cy="512477"/>
            <a:chOff x="4902475" y="1418875"/>
            <a:chExt cx="74500" cy="63775"/>
          </a:xfrm>
        </p:grpSpPr>
        <p:sp>
          <p:nvSpPr>
            <p:cNvPr id="956" name="Google Shape;956;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78"/>
          <p:cNvGrpSpPr/>
          <p:nvPr/>
        </p:nvGrpSpPr>
        <p:grpSpPr>
          <a:xfrm>
            <a:off x="5748932" y="3759785"/>
            <a:ext cx="515391" cy="525699"/>
            <a:chOff x="4818100" y="1507675"/>
            <a:chExt cx="71225" cy="71625"/>
          </a:xfrm>
        </p:grpSpPr>
        <p:sp>
          <p:nvSpPr>
            <p:cNvPr id="959" name="Google Shape;959;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78"/>
          <p:cNvGrpSpPr/>
          <p:nvPr/>
        </p:nvGrpSpPr>
        <p:grpSpPr>
          <a:xfrm>
            <a:off x="5087034" y="3781317"/>
            <a:ext cx="522956" cy="489869"/>
            <a:chOff x="4721450" y="1509475"/>
            <a:chExt cx="79350" cy="74325"/>
          </a:xfrm>
        </p:grpSpPr>
        <p:sp>
          <p:nvSpPr>
            <p:cNvPr id="964" name="Google Shape;964;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78"/>
          <p:cNvGrpSpPr/>
          <p:nvPr/>
        </p:nvGrpSpPr>
        <p:grpSpPr>
          <a:xfrm>
            <a:off x="6410277" y="3761069"/>
            <a:ext cx="525704" cy="535436"/>
            <a:chOff x="4906800" y="1507500"/>
            <a:chExt cx="70350" cy="71075"/>
          </a:xfrm>
        </p:grpSpPr>
        <p:sp>
          <p:nvSpPr>
            <p:cNvPr id="969" name="Google Shape;969;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78"/>
          <p:cNvGrpSpPr/>
          <p:nvPr/>
        </p:nvGrpSpPr>
        <p:grpSpPr>
          <a:xfrm>
            <a:off x="4443099" y="2267050"/>
            <a:ext cx="508054" cy="508095"/>
            <a:chOff x="3736598" y="2170606"/>
            <a:chExt cx="404889" cy="404889"/>
          </a:xfrm>
        </p:grpSpPr>
        <p:sp>
          <p:nvSpPr>
            <p:cNvPr id="975" name="Google Shape;975;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8"/>
          <p:cNvGrpSpPr/>
          <p:nvPr/>
        </p:nvGrpSpPr>
        <p:grpSpPr>
          <a:xfrm>
            <a:off x="3731139" y="2267145"/>
            <a:ext cx="575790" cy="507904"/>
            <a:chOff x="3161917" y="2170682"/>
            <a:chExt cx="458870" cy="404737"/>
          </a:xfrm>
        </p:grpSpPr>
        <p:sp>
          <p:nvSpPr>
            <p:cNvPr id="980" name="Google Shape;980;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1" name="Google Shape;981;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78"/>
          <p:cNvGrpSpPr/>
          <p:nvPr/>
        </p:nvGrpSpPr>
        <p:grpSpPr>
          <a:xfrm>
            <a:off x="3758669" y="3027517"/>
            <a:ext cx="520730" cy="498567"/>
            <a:chOff x="3179914" y="2889488"/>
            <a:chExt cx="422876" cy="404911"/>
          </a:xfrm>
        </p:grpSpPr>
        <p:sp>
          <p:nvSpPr>
            <p:cNvPr id="984" name="Google Shape;984;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78"/>
          <p:cNvGrpSpPr/>
          <p:nvPr/>
        </p:nvGrpSpPr>
        <p:grpSpPr>
          <a:xfrm>
            <a:off x="4387349" y="3027477"/>
            <a:ext cx="516145" cy="498648"/>
            <a:chOff x="3729467" y="2889422"/>
            <a:chExt cx="419153" cy="404977"/>
          </a:xfrm>
        </p:grpSpPr>
        <p:sp>
          <p:nvSpPr>
            <p:cNvPr id="991" name="Google Shape;991;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7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78"/>
          <p:cNvGrpSpPr/>
          <p:nvPr/>
        </p:nvGrpSpPr>
        <p:grpSpPr>
          <a:xfrm>
            <a:off x="7107677" y="2474362"/>
            <a:ext cx="166473" cy="141497"/>
            <a:chOff x="4660325" y="1866850"/>
            <a:chExt cx="68350" cy="58100"/>
          </a:xfrm>
        </p:grpSpPr>
        <p:sp>
          <p:nvSpPr>
            <p:cNvPr id="1003" name="Google Shape;1003;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78"/>
          <p:cNvGrpSpPr/>
          <p:nvPr/>
        </p:nvGrpSpPr>
        <p:grpSpPr>
          <a:xfrm>
            <a:off x="7417022" y="2500086"/>
            <a:ext cx="162515" cy="90049"/>
            <a:chOff x="4791775" y="1877500"/>
            <a:chExt cx="66725" cy="36975"/>
          </a:xfrm>
        </p:grpSpPr>
        <p:sp>
          <p:nvSpPr>
            <p:cNvPr id="1006" name="Google Shape;1006;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78"/>
          <p:cNvGrpSpPr/>
          <p:nvPr/>
        </p:nvGrpSpPr>
        <p:grpSpPr>
          <a:xfrm>
            <a:off x="7738734" y="2500086"/>
            <a:ext cx="144979" cy="90049"/>
            <a:chOff x="4923925" y="1877500"/>
            <a:chExt cx="59525" cy="36975"/>
          </a:xfrm>
        </p:grpSpPr>
        <p:sp>
          <p:nvSpPr>
            <p:cNvPr id="1009" name="Google Shape;1009;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78"/>
          <p:cNvGrpSpPr/>
          <p:nvPr/>
        </p:nvGrpSpPr>
        <p:grpSpPr>
          <a:xfrm>
            <a:off x="8033226" y="2482277"/>
            <a:ext cx="141447" cy="125667"/>
            <a:chOff x="5058450" y="1870100"/>
            <a:chExt cx="58075" cy="51600"/>
          </a:xfrm>
        </p:grpSpPr>
        <p:sp>
          <p:nvSpPr>
            <p:cNvPr id="1012" name="Google Shape;1012;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78"/>
          <p:cNvGrpSpPr/>
          <p:nvPr/>
        </p:nvGrpSpPr>
        <p:grpSpPr>
          <a:xfrm>
            <a:off x="7447741" y="2904685"/>
            <a:ext cx="101077" cy="107645"/>
            <a:chOff x="4811425" y="2065025"/>
            <a:chExt cx="41500" cy="44200"/>
          </a:xfrm>
        </p:grpSpPr>
        <p:sp>
          <p:nvSpPr>
            <p:cNvPr id="1015" name="Google Shape;1015;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8"/>
          <p:cNvGrpSpPr/>
          <p:nvPr/>
        </p:nvGrpSpPr>
        <p:grpSpPr>
          <a:xfrm>
            <a:off x="7740178" y="2904898"/>
            <a:ext cx="120867" cy="107218"/>
            <a:chOff x="4929875" y="2065025"/>
            <a:chExt cx="49625" cy="44025"/>
          </a:xfrm>
        </p:grpSpPr>
        <p:sp>
          <p:nvSpPr>
            <p:cNvPr id="1018" name="Google Shape;1018;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78"/>
          <p:cNvGrpSpPr/>
          <p:nvPr/>
        </p:nvGrpSpPr>
        <p:grpSpPr>
          <a:xfrm>
            <a:off x="8068847" y="2907912"/>
            <a:ext cx="70206" cy="101191"/>
            <a:chOff x="5083925" y="2066350"/>
            <a:chExt cx="28825" cy="41550"/>
          </a:xfrm>
        </p:grpSpPr>
        <p:sp>
          <p:nvSpPr>
            <p:cNvPr id="1021" name="Google Shape;1021;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78"/>
          <p:cNvGrpSpPr/>
          <p:nvPr/>
        </p:nvGrpSpPr>
        <p:grpSpPr>
          <a:xfrm>
            <a:off x="7100401" y="2923559"/>
            <a:ext cx="181026" cy="69896"/>
            <a:chOff x="4659775" y="2072775"/>
            <a:chExt cx="74325" cy="28700"/>
          </a:xfrm>
        </p:grpSpPr>
        <p:sp>
          <p:nvSpPr>
            <p:cNvPr id="1024" name="Google Shape;1024;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78"/>
          <p:cNvGrpSpPr/>
          <p:nvPr/>
        </p:nvGrpSpPr>
        <p:grpSpPr>
          <a:xfrm>
            <a:off x="8020257" y="2714124"/>
            <a:ext cx="167387" cy="89197"/>
            <a:chOff x="4662475" y="1976500"/>
            <a:chExt cx="68725" cy="36625"/>
          </a:xfrm>
        </p:grpSpPr>
        <p:sp>
          <p:nvSpPr>
            <p:cNvPr id="1028" name="Google Shape;1028;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78"/>
          <p:cNvGrpSpPr/>
          <p:nvPr/>
        </p:nvGrpSpPr>
        <p:grpSpPr>
          <a:xfrm>
            <a:off x="7717162" y="2717564"/>
            <a:ext cx="166899" cy="82317"/>
            <a:chOff x="4920150" y="1977875"/>
            <a:chExt cx="68525" cy="33800"/>
          </a:xfrm>
        </p:grpSpPr>
        <p:sp>
          <p:nvSpPr>
            <p:cNvPr id="1032" name="Google Shape;1032;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78"/>
          <p:cNvGrpSpPr/>
          <p:nvPr/>
        </p:nvGrpSpPr>
        <p:grpSpPr>
          <a:xfrm>
            <a:off x="7128319" y="3121482"/>
            <a:ext cx="125190" cy="127858"/>
            <a:chOff x="4676550" y="2160575"/>
            <a:chExt cx="51400" cy="52500"/>
          </a:xfrm>
        </p:grpSpPr>
        <p:sp>
          <p:nvSpPr>
            <p:cNvPr id="1036" name="Google Shape;1036;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78"/>
          <p:cNvGrpSpPr/>
          <p:nvPr/>
        </p:nvGrpSpPr>
        <p:grpSpPr>
          <a:xfrm>
            <a:off x="7425577" y="3128514"/>
            <a:ext cx="145405" cy="113794"/>
            <a:chOff x="4768325" y="2163475"/>
            <a:chExt cx="59700" cy="46725"/>
          </a:xfrm>
        </p:grpSpPr>
        <p:sp>
          <p:nvSpPr>
            <p:cNvPr id="1040" name="Google Shape;1040;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7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78"/>
          <p:cNvGrpSpPr/>
          <p:nvPr/>
        </p:nvGrpSpPr>
        <p:grpSpPr>
          <a:xfrm>
            <a:off x="7441895" y="3383608"/>
            <a:ext cx="112768" cy="106853"/>
            <a:chOff x="4768575" y="2253950"/>
            <a:chExt cx="46300" cy="43875"/>
          </a:xfrm>
        </p:grpSpPr>
        <p:sp>
          <p:nvSpPr>
            <p:cNvPr id="1049" name="Google Shape;1049;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78"/>
          <p:cNvGrpSpPr/>
          <p:nvPr/>
        </p:nvGrpSpPr>
        <p:grpSpPr>
          <a:xfrm>
            <a:off x="7741518" y="3872634"/>
            <a:ext cx="118187" cy="146246"/>
            <a:chOff x="4960900" y="2433225"/>
            <a:chExt cx="48525" cy="60050"/>
          </a:xfrm>
        </p:grpSpPr>
        <p:sp>
          <p:nvSpPr>
            <p:cNvPr id="1052" name="Google Shape;1052;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78"/>
          <p:cNvGrpSpPr/>
          <p:nvPr/>
        </p:nvGrpSpPr>
        <p:grpSpPr>
          <a:xfrm>
            <a:off x="7430083" y="4136695"/>
            <a:ext cx="136394" cy="143810"/>
            <a:chOff x="4854075" y="2527625"/>
            <a:chExt cx="56000" cy="59050"/>
          </a:xfrm>
        </p:grpSpPr>
        <p:sp>
          <p:nvSpPr>
            <p:cNvPr id="1055" name="Google Shape;1055;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7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78"/>
          <p:cNvGrpSpPr/>
          <p:nvPr/>
        </p:nvGrpSpPr>
        <p:grpSpPr>
          <a:xfrm>
            <a:off x="8054294" y="3600439"/>
            <a:ext cx="99312" cy="160797"/>
            <a:chOff x="5059700" y="2334775"/>
            <a:chExt cx="40775" cy="66025"/>
          </a:xfrm>
        </p:grpSpPr>
        <p:sp>
          <p:nvSpPr>
            <p:cNvPr id="1061" name="Google Shape;1061;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8"/>
          <p:cNvGrpSpPr/>
          <p:nvPr/>
        </p:nvGrpSpPr>
        <p:grpSpPr>
          <a:xfrm>
            <a:off x="8011458" y="3865571"/>
            <a:ext cx="184984" cy="160371"/>
            <a:chOff x="5037700" y="2430325"/>
            <a:chExt cx="75950" cy="65850"/>
          </a:xfrm>
        </p:grpSpPr>
        <p:sp>
          <p:nvSpPr>
            <p:cNvPr id="1071" name="Google Shape;1071;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8"/>
          <p:cNvGrpSpPr/>
          <p:nvPr/>
        </p:nvGrpSpPr>
        <p:grpSpPr>
          <a:xfrm>
            <a:off x="7430964" y="3632023"/>
            <a:ext cx="173014" cy="97629"/>
            <a:chOff x="4756975" y="2341800"/>
            <a:chExt cx="91975" cy="51925"/>
          </a:xfrm>
        </p:grpSpPr>
        <p:sp>
          <p:nvSpPr>
            <p:cNvPr id="1074" name="Google Shape;1074;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8"/>
          <p:cNvGrpSpPr/>
          <p:nvPr/>
        </p:nvGrpSpPr>
        <p:grpSpPr>
          <a:xfrm>
            <a:off x="7697901" y="4120720"/>
            <a:ext cx="212497" cy="175761"/>
            <a:chOff x="4943575" y="2516350"/>
            <a:chExt cx="98675" cy="81700"/>
          </a:xfrm>
        </p:grpSpPr>
        <p:sp>
          <p:nvSpPr>
            <p:cNvPr id="1095" name="Google Shape;1095;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78"/>
          <p:cNvGrpSpPr/>
          <p:nvPr/>
        </p:nvGrpSpPr>
        <p:grpSpPr>
          <a:xfrm>
            <a:off x="1955962" y="3346963"/>
            <a:ext cx="965351" cy="134611"/>
            <a:chOff x="4411970" y="2962952"/>
            <a:chExt cx="706544" cy="104212"/>
          </a:xfrm>
        </p:grpSpPr>
        <p:sp>
          <p:nvSpPr>
            <p:cNvPr id="1174" name="Google Shape;1174;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8"/>
          <p:cNvGrpSpPr/>
          <p:nvPr/>
        </p:nvGrpSpPr>
        <p:grpSpPr>
          <a:xfrm>
            <a:off x="1955962" y="2935877"/>
            <a:ext cx="960158" cy="289172"/>
            <a:chOff x="4411970" y="2726085"/>
            <a:chExt cx="643107" cy="193659"/>
          </a:xfrm>
        </p:grpSpPr>
        <p:sp>
          <p:nvSpPr>
            <p:cNvPr id="1179" name="Google Shape;1179;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8"/>
          <p:cNvGrpSpPr/>
          <p:nvPr/>
        </p:nvGrpSpPr>
        <p:grpSpPr>
          <a:xfrm>
            <a:off x="958854" y="3201987"/>
            <a:ext cx="833173" cy="259209"/>
            <a:chOff x="4411970" y="4340222"/>
            <a:chExt cx="779467" cy="242683"/>
          </a:xfrm>
        </p:grpSpPr>
        <p:sp>
          <p:nvSpPr>
            <p:cNvPr id="1183" name="Google Shape;1183;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8"/>
          <p:cNvGrpSpPr/>
          <p:nvPr/>
        </p:nvGrpSpPr>
        <p:grpSpPr>
          <a:xfrm>
            <a:off x="1955962" y="2597733"/>
            <a:ext cx="965160" cy="216230"/>
            <a:chOff x="4411970" y="2468674"/>
            <a:chExt cx="747317" cy="167425"/>
          </a:xfrm>
        </p:grpSpPr>
        <p:sp>
          <p:nvSpPr>
            <p:cNvPr id="1187" name="Google Shape;1187;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78"/>
          <p:cNvGrpSpPr/>
          <p:nvPr/>
        </p:nvGrpSpPr>
        <p:grpSpPr>
          <a:xfrm>
            <a:off x="954709" y="2502450"/>
            <a:ext cx="810451" cy="319148"/>
            <a:chOff x="4411970" y="3686602"/>
            <a:chExt cx="797845" cy="314215"/>
          </a:xfrm>
        </p:grpSpPr>
        <p:sp>
          <p:nvSpPr>
            <p:cNvPr id="1190" name="Google Shape;1190;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7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78"/>
          <p:cNvGrpSpPr/>
          <p:nvPr/>
        </p:nvGrpSpPr>
        <p:grpSpPr>
          <a:xfrm>
            <a:off x="954806" y="2256974"/>
            <a:ext cx="1970333" cy="208784"/>
            <a:chOff x="6336019" y="3733725"/>
            <a:chExt cx="2566206" cy="351310"/>
          </a:xfrm>
        </p:grpSpPr>
        <p:sp>
          <p:nvSpPr>
            <p:cNvPr id="1197" name="Google Shape;1197;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8"/>
          <p:cNvGrpSpPr/>
          <p:nvPr/>
        </p:nvGrpSpPr>
        <p:grpSpPr>
          <a:xfrm>
            <a:off x="1955962" y="3864529"/>
            <a:ext cx="946551" cy="153200"/>
            <a:chOff x="4404545" y="3301592"/>
            <a:chExt cx="782403" cy="129272"/>
          </a:xfrm>
        </p:grpSpPr>
        <p:sp>
          <p:nvSpPr>
            <p:cNvPr id="1202" name="Google Shape;1202;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8"/>
          <p:cNvGrpSpPr/>
          <p:nvPr/>
        </p:nvGrpSpPr>
        <p:grpSpPr>
          <a:xfrm>
            <a:off x="1955962" y="3603488"/>
            <a:ext cx="962257" cy="139127"/>
            <a:chOff x="4411970" y="3131459"/>
            <a:chExt cx="710520" cy="117397"/>
          </a:xfrm>
        </p:grpSpPr>
        <p:sp>
          <p:nvSpPr>
            <p:cNvPr id="1205" name="Google Shape;1205;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7" name="Google Shape;1207;p7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 name="Google Shape;1208;p78"/>
          <p:cNvGrpSpPr/>
          <p:nvPr/>
        </p:nvGrpSpPr>
        <p:grpSpPr>
          <a:xfrm>
            <a:off x="956107" y="3538282"/>
            <a:ext cx="823838" cy="458988"/>
            <a:chOff x="4411970" y="1801825"/>
            <a:chExt cx="734586" cy="409262"/>
          </a:xfrm>
        </p:grpSpPr>
        <p:sp>
          <p:nvSpPr>
            <p:cNvPr id="1209" name="Google Shape;1209;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8"/>
          <p:cNvGrpSpPr/>
          <p:nvPr/>
        </p:nvGrpSpPr>
        <p:grpSpPr>
          <a:xfrm>
            <a:off x="956107" y="4086708"/>
            <a:ext cx="856348" cy="212039"/>
            <a:chOff x="4411970" y="2233974"/>
            <a:chExt cx="763574" cy="189068"/>
          </a:xfrm>
        </p:grpSpPr>
        <p:sp>
          <p:nvSpPr>
            <p:cNvPr id="1212" name="Google Shape;1212;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78"/>
          <p:cNvGrpSpPr/>
          <p:nvPr/>
        </p:nvGrpSpPr>
        <p:grpSpPr>
          <a:xfrm>
            <a:off x="3066303" y="2262044"/>
            <a:ext cx="511602" cy="511602"/>
            <a:chOff x="5681300" y="2527788"/>
            <a:chExt cx="805800" cy="805800"/>
          </a:xfrm>
        </p:grpSpPr>
        <p:sp>
          <p:nvSpPr>
            <p:cNvPr id="1215" name="Google Shape;1215;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78"/>
          <p:cNvGrpSpPr/>
          <p:nvPr/>
        </p:nvGrpSpPr>
        <p:grpSpPr>
          <a:xfrm>
            <a:off x="3063497" y="3028627"/>
            <a:ext cx="513021" cy="512935"/>
            <a:chOff x="4049800" y="640400"/>
            <a:chExt cx="858900" cy="858900"/>
          </a:xfrm>
        </p:grpSpPr>
        <p:sp>
          <p:nvSpPr>
            <p:cNvPr id="1218" name="Google Shape;1218;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78"/>
          <p:cNvGrpSpPr/>
          <p:nvPr/>
        </p:nvGrpSpPr>
        <p:grpSpPr>
          <a:xfrm>
            <a:off x="2980696" y="3680519"/>
            <a:ext cx="686489" cy="686585"/>
            <a:chOff x="5080188" y="927900"/>
            <a:chExt cx="961200" cy="961200"/>
          </a:xfrm>
        </p:grpSpPr>
        <p:sp>
          <p:nvSpPr>
            <p:cNvPr id="1221" name="Google Shape;1221;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78"/>
          <p:cNvGrpSpPr/>
          <p:nvPr/>
        </p:nvGrpSpPr>
        <p:grpSpPr>
          <a:xfrm>
            <a:off x="3763848" y="3773248"/>
            <a:ext cx="510373" cy="510937"/>
            <a:chOff x="7508249" y="1522825"/>
            <a:chExt cx="1326332" cy="1322987"/>
          </a:xfrm>
        </p:grpSpPr>
        <p:sp>
          <p:nvSpPr>
            <p:cNvPr id="1230" name="Google Shape;1230;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78"/>
          <p:cNvGrpSpPr/>
          <p:nvPr/>
        </p:nvGrpSpPr>
        <p:grpSpPr>
          <a:xfrm>
            <a:off x="4455441" y="3774653"/>
            <a:ext cx="492652" cy="503348"/>
            <a:chOff x="6039282" y="1042577"/>
            <a:chExt cx="734315" cy="731929"/>
          </a:xfrm>
        </p:grpSpPr>
        <p:sp>
          <p:nvSpPr>
            <p:cNvPr id="1241" name="Google Shape;1241;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78"/>
          <p:cNvGrpSpPr/>
          <p:nvPr/>
        </p:nvGrpSpPr>
        <p:grpSpPr>
          <a:xfrm>
            <a:off x="5095855" y="2270694"/>
            <a:ext cx="483304" cy="504902"/>
            <a:chOff x="1825800" y="1651625"/>
            <a:chExt cx="568125" cy="591775"/>
          </a:xfrm>
        </p:grpSpPr>
        <p:sp>
          <p:nvSpPr>
            <p:cNvPr id="1263" name="Google Shape;1263;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9" name="Google Shape;1269;p7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274" name="Google Shape;1274;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grpSp>
        <p:nvGrpSpPr>
          <p:cNvPr id="1279" name="Google Shape;1279;p79"/>
          <p:cNvGrpSpPr/>
          <p:nvPr/>
        </p:nvGrpSpPr>
        <p:grpSpPr>
          <a:xfrm>
            <a:off x="722059" y="955168"/>
            <a:ext cx="2492868" cy="1379876"/>
            <a:chOff x="2654821" y="2311071"/>
            <a:chExt cx="2279715" cy="1262120"/>
          </a:xfrm>
        </p:grpSpPr>
        <p:grpSp>
          <p:nvGrpSpPr>
            <p:cNvPr id="1280" name="Google Shape;1280;p79"/>
            <p:cNvGrpSpPr/>
            <p:nvPr/>
          </p:nvGrpSpPr>
          <p:grpSpPr>
            <a:xfrm>
              <a:off x="4034269" y="2840745"/>
              <a:ext cx="40212" cy="36437"/>
              <a:chOff x="4293400" y="2574725"/>
              <a:chExt cx="84425" cy="80100"/>
            </a:xfrm>
          </p:grpSpPr>
          <p:sp>
            <p:nvSpPr>
              <p:cNvPr id="1281" name="Google Shape;1281;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82" name="Google Shape;1282;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79"/>
            <p:cNvGrpSpPr/>
            <p:nvPr/>
          </p:nvGrpSpPr>
          <p:grpSpPr>
            <a:xfrm>
              <a:off x="3894606" y="2334874"/>
              <a:ext cx="913198" cy="518984"/>
              <a:chOff x="4000175" y="1462675"/>
              <a:chExt cx="1917275" cy="1140875"/>
            </a:xfrm>
          </p:grpSpPr>
          <p:sp>
            <p:nvSpPr>
              <p:cNvPr id="1284" name="Google Shape;1284;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85" name="Google Shape;1285;p79"/>
              <p:cNvGrpSpPr/>
              <p:nvPr/>
            </p:nvGrpSpPr>
            <p:grpSpPr>
              <a:xfrm>
                <a:off x="4000175" y="1462675"/>
                <a:ext cx="1917275" cy="1140875"/>
                <a:chOff x="4000175" y="1462675"/>
                <a:chExt cx="1917275" cy="1140875"/>
              </a:xfrm>
            </p:grpSpPr>
            <p:sp>
              <p:nvSpPr>
                <p:cNvPr id="1286" name="Google Shape;1286;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87" name="Google Shape;1287;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1" name="Google Shape;1291;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2" name="Google Shape;1292;p79"/>
            <p:cNvGrpSpPr/>
            <p:nvPr/>
          </p:nvGrpSpPr>
          <p:grpSpPr>
            <a:xfrm>
              <a:off x="3875768" y="2846704"/>
              <a:ext cx="44796" cy="47366"/>
              <a:chOff x="3960625" y="2587825"/>
              <a:chExt cx="94050" cy="104125"/>
            </a:xfrm>
          </p:grpSpPr>
          <p:sp>
            <p:nvSpPr>
              <p:cNvPr id="1293" name="Google Shape;1293;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94" name="Google Shape;1294;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79"/>
            <p:cNvGrpSpPr/>
            <p:nvPr/>
          </p:nvGrpSpPr>
          <p:grpSpPr>
            <a:xfrm>
              <a:off x="3782759" y="2807162"/>
              <a:ext cx="82686" cy="85487"/>
              <a:chOff x="3765350" y="2500900"/>
              <a:chExt cx="173600" cy="187925"/>
            </a:xfrm>
          </p:grpSpPr>
          <p:sp>
            <p:nvSpPr>
              <p:cNvPr id="1296" name="Google Shape;1296;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97" name="Google Shape;1297;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79"/>
            <p:cNvGrpSpPr/>
            <p:nvPr/>
          </p:nvGrpSpPr>
          <p:grpSpPr>
            <a:xfrm>
              <a:off x="3775674" y="2798496"/>
              <a:ext cx="40545" cy="23564"/>
              <a:chOff x="3750475" y="2481850"/>
              <a:chExt cx="85125" cy="51800"/>
            </a:xfrm>
          </p:grpSpPr>
          <p:sp>
            <p:nvSpPr>
              <p:cNvPr id="1303" name="Google Shape;1303;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05" name="Google Shape;1305;p79"/>
            <p:cNvGrpSpPr/>
            <p:nvPr/>
          </p:nvGrpSpPr>
          <p:grpSpPr>
            <a:xfrm>
              <a:off x="3716946" y="2776024"/>
              <a:ext cx="81971" cy="76912"/>
              <a:chOff x="3627175" y="2432450"/>
              <a:chExt cx="172100" cy="169075"/>
            </a:xfrm>
          </p:grpSpPr>
          <p:sp>
            <p:nvSpPr>
              <p:cNvPr id="1306" name="Google Shape;1306;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08" name="Google Shape;1308;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09" name="Google Shape;1309;p79"/>
            <p:cNvGrpSpPr/>
            <p:nvPr/>
          </p:nvGrpSpPr>
          <p:grpSpPr>
            <a:xfrm>
              <a:off x="3685682" y="2845624"/>
              <a:ext cx="29311" cy="45055"/>
              <a:chOff x="3561536" y="2585450"/>
              <a:chExt cx="61539" cy="99045"/>
            </a:xfrm>
          </p:grpSpPr>
          <p:sp>
            <p:nvSpPr>
              <p:cNvPr id="1310" name="Google Shape;1310;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12" name="Google Shape;1312;p79"/>
            <p:cNvGrpSpPr/>
            <p:nvPr/>
          </p:nvGrpSpPr>
          <p:grpSpPr>
            <a:xfrm>
              <a:off x="3849905" y="2572252"/>
              <a:ext cx="74339" cy="119559"/>
              <a:chOff x="3906325" y="1984500"/>
              <a:chExt cx="156075" cy="262825"/>
            </a:xfrm>
          </p:grpSpPr>
          <p:sp>
            <p:nvSpPr>
              <p:cNvPr id="1313" name="Google Shape;1313;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14" name="Google Shape;1314;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9"/>
            <p:cNvGrpSpPr/>
            <p:nvPr/>
          </p:nvGrpSpPr>
          <p:grpSpPr>
            <a:xfrm>
              <a:off x="2654821" y="2414345"/>
              <a:ext cx="667570" cy="558731"/>
              <a:chOff x="1397225" y="1637375"/>
              <a:chExt cx="1401575" cy="1228250"/>
            </a:xfrm>
          </p:grpSpPr>
          <p:sp>
            <p:nvSpPr>
              <p:cNvPr id="1316" name="Google Shape;1316;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17" name="Google Shape;1317;p79"/>
              <p:cNvGrpSpPr/>
              <p:nvPr/>
            </p:nvGrpSpPr>
            <p:grpSpPr>
              <a:xfrm>
                <a:off x="1397225" y="1637375"/>
                <a:ext cx="1398775" cy="1228250"/>
                <a:chOff x="1397225" y="1637375"/>
                <a:chExt cx="1398775" cy="1228250"/>
              </a:xfrm>
            </p:grpSpPr>
            <p:sp>
              <p:nvSpPr>
                <p:cNvPr id="1318" name="Google Shape;1318;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0" name="Google Shape;1320;p79"/>
            <p:cNvGrpSpPr/>
            <p:nvPr/>
          </p:nvGrpSpPr>
          <p:grpSpPr>
            <a:xfrm>
              <a:off x="3230417" y="3103734"/>
              <a:ext cx="282982" cy="280332"/>
              <a:chOff x="2605700" y="3152850"/>
              <a:chExt cx="594125" cy="616250"/>
            </a:xfrm>
          </p:grpSpPr>
          <p:sp>
            <p:nvSpPr>
              <p:cNvPr id="1321" name="Google Shape;1321;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22" name="Google Shape;1322;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23" name="Google Shape;1323;p79"/>
            <p:cNvGrpSpPr/>
            <p:nvPr/>
          </p:nvGrpSpPr>
          <p:grpSpPr>
            <a:xfrm>
              <a:off x="3265985" y="3226989"/>
              <a:ext cx="87151" cy="346202"/>
              <a:chOff x="2680375" y="3423800"/>
              <a:chExt cx="182975" cy="761050"/>
            </a:xfrm>
          </p:grpSpPr>
          <p:sp>
            <p:nvSpPr>
              <p:cNvPr id="1324" name="Google Shape;1324;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25" name="Google Shape;1325;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79"/>
            <p:cNvGrpSpPr/>
            <p:nvPr/>
          </p:nvGrpSpPr>
          <p:grpSpPr>
            <a:xfrm>
              <a:off x="3855466" y="3289811"/>
              <a:ext cx="112514" cy="94210"/>
              <a:chOff x="3918000" y="3561900"/>
              <a:chExt cx="236225" cy="207100"/>
            </a:xfrm>
          </p:grpSpPr>
          <p:sp>
            <p:nvSpPr>
              <p:cNvPr id="1327" name="Google Shape;1327;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28" name="Google Shape;1328;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32" name="Google Shape;1332;p79"/>
            <p:cNvGrpSpPr/>
            <p:nvPr/>
          </p:nvGrpSpPr>
          <p:grpSpPr>
            <a:xfrm>
              <a:off x="2905224" y="2311071"/>
              <a:ext cx="596721" cy="528992"/>
              <a:chOff x="1922950" y="1410350"/>
              <a:chExt cx="1252825" cy="1162875"/>
            </a:xfrm>
          </p:grpSpPr>
          <p:sp>
            <p:nvSpPr>
              <p:cNvPr id="1333" name="Google Shape;1333;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49" name="Google Shape;1349;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69" name="Google Shape;1369;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70" name="Google Shape;1370;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9"/>
            <p:cNvGrpSpPr/>
            <p:nvPr/>
          </p:nvGrpSpPr>
          <p:grpSpPr>
            <a:xfrm>
              <a:off x="3280929" y="3294542"/>
              <a:ext cx="109894" cy="272224"/>
              <a:chOff x="2711750" y="3572300"/>
              <a:chExt cx="230725" cy="598425"/>
            </a:xfrm>
          </p:grpSpPr>
          <p:sp>
            <p:nvSpPr>
              <p:cNvPr id="1372" name="Google Shape;1372;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9"/>
            <p:cNvGrpSpPr/>
            <p:nvPr/>
          </p:nvGrpSpPr>
          <p:grpSpPr>
            <a:xfrm>
              <a:off x="3790439" y="2408636"/>
              <a:ext cx="73017" cy="75684"/>
              <a:chOff x="3781475" y="1624825"/>
              <a:chExt cx="153300" cy="166375"/>
            </a:xfrm>
          </p:grpSpPr>
          <p:sp>
            <p:nvSpPr>
              <p:cNvPr id="1376" name="Google Shape;1376;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0" name="Google Shape;1380;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7" name="Google Shape;1387;p79"/>
            <p:cNvGrpSpPr/>
            <p:nvPr/>
          </p:nvGrpSpPr>
          <p:grpSpPr>
            <a:xfrm>
              <a:off x="4403342" y="3107749"/>
              <a:ext cx="316680" cy="101374"/>
              <a:chOff x="5068275" y="3161675"/>
              <a:chExt cx="664875" cy="222850"/>
            </a:xfrm>
          </p:grpSpPr>
          <p:sp>
            <p:nvSpPr>
              <p:cNvPr id="1388" name="Google Shape;1388;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2" name="Google Shape;1392;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79"/>
            <p:cNvGrpSpPr/>
            <p:nvPr/>
          </p:nvGrpSpPr>
          <p:grpSpPr>
            <a:xfrm>
              <a:off x="3697513" y="2707266"/>
              <a:ext cx="59549" cy="79733"/>
              <a:chOff x="3586375" y="2281300"/>
              <a:chExt cx="125025" cy="175275"/>
            </a:xfrm>
          </p:grpSpPr>
          <p:sp>
            <p:nvSpPr>
              <p:cNvPr id="1422" name="Google Shape;1422;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79"/>
            <p:cNvGrpSpPr/>
            <p:nvPr/>
          </p:nvGrpSpPr>
          <p:grpSpPr>
            <a:xfrm>
              <a:off x="4513224" y="3221724"/>
              <a:ext cx="274563" cy="280321"/>
              <a:chOff x="5298975" y="3412225"/>
              <a:chExt cx="576450" cy="616225"/>
            </a:xfrm>
          </p:grpSpPr>
          <p:sp>
            <p:nvSpPr>
              <p:cNvPr id="1426" name="Google Shape;1426;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27" name="Google Shape;1427;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79"/>
            <p:cNvGrpSpPr/>
            <p:nvPr/>
          </p:nvGrpSpPr>
          <p:grpSpPr>
            <a:xfrm>
              <a:off x="4824403" y="3421846"/>
              <a:ext cx="110132" cy="130647"/>
              <a:chOff x="5952300" y="3852150"/>
              <a:chExt cx="231225" cy="287200"/>
            </a:xfrm>
          </p:grpSpPr>
          <p:sp>
            <p:nvSpPr>
              <p:cNvPr id="1429" name="Google Shape;1429;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79"/>
            <p:cNvGrpSpPr/>
            <p:nvPr/>
          </p:nvGrpSpPr>
          <p:grpSpPr>
            <a:xfrm>
              <a:off x="4295710" y="3079670"/>
              <a:ext cx="14968" cy="27135"/>
              <a:chOff x="4842300" y="3099950"/>
              <a:chExt cx="31425" cy="59650"/>
            </a:xfrm>
          </p:grpSpPr>
          <p:sp>
            <p:nvSpPr>
              <p:cNvPr id="1440" name="Google Shape;1440;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79"/>
            <p:cNvGrpSpPr/>
            <p:nvPr/>
          </p:nvGrpSpPr>
          <p:grpSpPr>
            <a:xfrm>
              <a:off x="3831056" y="2816010"/>
              <a:ext cx="37378" cy="27612"/>
              <a:chOff x="3866750" y="2520350"/>
              <a:chExt cx="78475" cy="60700"/>
            </a:xfrm>
          </p:grpSpPr>
          <p:sp>
            <p:nvSpPr>
              <p:cNvPr id="1453" name="Google Shape;1453;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74" name="Google Shape;1474;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6" name="Google Shape;1486;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79"/>
            <p:cNvGrpSpPr/>
            <p:nvPr/>
          </p:nvGrpSpPr>
          <p:grpSpPr>
            <a:xfrm>
              <a:off x="3632736" y="3051591"/>
              <a:ext cx="63288" cy="45217"/>
              <a:chOff x="3450375" y="3038225"/>
              <a:chExt cx="132875" cy="99400"/>
            </a:xfrm>
          </p:grpSpPr>
          <p:sp>
            <p:nvSpPr>
              <p:cNvPr id="1500" name="Google Shape;1500;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11" name="Google Shape;1511;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1" name="Google Shape;1521;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27" name="Google Shape;1527;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79"/>
          <p:cNvGrpSpPr/>
          <p:nvPr/>
        </p:nvGrpSpPr>
        <p:grpSpPr>
          <a:xfrm>
            <a:off x="719116" y="2850945"/>
            <a:ext cx="2622876" cy="1333540"/>
            <a:chOff x="238125" y="1038125"/>
            <a:chExt cx="7146800" cy="3633625"/>
          </a:xfrm>
        </p:grpSpPr>
        <p:sp>
          <p:nvSpPr>
            <p:cNvPr id="1538" name="Google Shape;1538;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79"/>
          <p:cNvGrpSpPr/>
          <p:nvPr/>
        </p:nvGrpSpPr>
        <p:grpSpPr>
          <a:xfrm>
            <a:off x="5834044" y="993055"/>
            <a:ext cx="2590840" cy="1380235"/>
            <a:chOff x="233350" y="949250"/>
            <a:chExt cx="7137300" cy="3802300"/>
          </a:xfrm>
        </p:grpSpPr>
        <p:sp>
          <p:nvSpPr>
            <p:cNvPr id="3111" name="Google Shape;3111;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79"/>
          <p:cNvGrpSpPr/>
          <p:nvPr/>
        </p:nvGrpSpPr>
        <p:grpSpPr>
          <a:xfrm>
            <a:off x="7648473" y="3037828"/>
            <a:ext cx="104231" cy="320340"/>
            <a:chOff x="7564426" y="3224343"/>
            <a:chExt cx="119985" cy="368801"/>
          </a:xfrm>
        </p:grpSpPr>
        <p:sp>
          <p:nvSpPr>
            <p:cNvPr id="3163" name="Google Shape;3163;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79"/>
          <p:cNvGrpSpPr/>
          <p:nvPr/>
        </p:nvGrpSpPr>
        <p:grpSpPr>
          <a:xfrm>
            <a:off x="7347962" y="3031929"/>
            <a:ext cx="189489" cy="332132"/>
            <a:chOff x="8370831" y="3202002"/>
            <a:chExt cx="218129" cy="382376"/>
          </a:xfrm>
        </p:grpSpPr>
        <p:sp>
          <p:nvSpPr>
            <p:cNvPr id="3166" name="Google Shape;3166;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79"/>
          <p:cNvGrpSpPr/>
          <p:nvPr/>
        </p:nvGrpSpPr>
        <p:grpSpPr>
          <a:xfrm>
            <a:off x="8071351" y="3443061"/>
            <a:ext cx="309429" cy="267000"/>
            <a:chOff x="6742064" y="3750480"/>
            <a:chExt cx="399315" cy="344560"/>
          </a:xfrm>
        </p:grpSpPr>
        <p:sp>
          <p:nvSpPr>
            <p:cNvPr id="3169" name="Google Shape;3169;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9"/>
          <p:cNvGrpSpPr/>
          <p:nvPr/>
        </p:nvGrpSpPr>
        <p:grpSpPr>
          <a:xfrm>
            <a:off x="7610370" y="3794109"/>
            <a:ext cx="180437" cy="281608"/>
            <a:chOff x="7248525" y="3739696"/>
            <a:chExt cx="230531" cy="359790"/>
          </a:xfrm>
        </p:grpSpPr>
        <p:sp>
          <p:nvSpPr>
            <p:cNvPr id="3172" name="Google Shape;3172;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79"/>
          <p:cNvGrpSpPr/>
          <p:nvPr/>
        </p:nvGrpSpPr>
        <p:grpSpPr>
          <a:xfrm>
            <a:off x="7856289" y="3437333"/>
            <a:ext cx="162896" cy="278710"/>
            <a:chOff x="7601242" y="3729267"/>
            <a:chExt cx="222566" cy="380803"/>
          </a:xfrm>
        </p:grpSpPr>
        <p:sp>
          <p:nvSpPr>
            <p:cNvPr id="3175" name="Google Shape;3175;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7" name="Google Shape;3177;p7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8" name="Google Shape;3178;p79"/>
          <p:cNvGrpSpPr/>
          <p:nvPr/>
        </p:nvGrpSpPr>
        <p:grpSpPr>
          <a:xfrm>
            <a:off x="7345935" y="3438473"/>
            <a:ext cx="193543" cy="275990"/>
            <a:chOff x="8304647" y="3738687"/>
            <a:chExt cx="225076" cy="320956"/>
          </a:xfrm>
        </p:grpSpPr>
        <p:sp>
          <p:nvSpPr>
            <p:cNvPr id="3179" name="Google Shape;3179;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2" name="Google Shape;3182;p79"/>
          <p:cNvGrpSpPr/>
          <p:nvPr/>
        </p:nvGrpSpPr>
        <p:grpSpPr>
          <a:xfrm>
            <a:off x="7618427" y="3438473"/>
            <a:ext cx="178492" cy="275990"/>
            <a:chOff x="8615101" y="3738687"/>
            <a:chExt cx="207573" cy="320956"/>
          </a:xfrm>
        </p:grpSpPr>
        <p:sp>
          <p:nvSpPr>
            <p:cNvPr id="3183" name="Google Shape;3183;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6" name="Google Shape;3186;p7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7" name="Google Shape;3187;p79"/>
          <p:cNvGrpSpPr/>
          <p:nvPr/>
        </p:nvGrpSpPr>
        <p:grpSpPr>
          <a:xfrm>
            <a:off x="6013132" y="3559961"/>
            <a:ext cx="557671" cy="511283"/>
            <a:chOff x="6015419" y="3716859"/>
            <a:chExt cx="557671" cy="511283"/>
          </a:xfrm>
        </p:grpSpPr>
        <p:sp>
          <p:nvSpPr>
            <p:cNvPr id="3188" name="Google Shape;3188;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9" name="Google Shape;3189;p79"/>
            <p:cNvGrpSpPr/>
            <p:nvPr/>
          </p:nvGrpSpPr>
          <p:grpSpPr>
            <a:xfrm>
              <a:off x="6036094" y="3716980"/>
              <a:ext cx="529860" cy="510468"/>
              <a:chOff x="6036094" y="3716980"/>
              <a:chExt cx="529860" cy="510468"/>
            </a:xfrm>
          </p:grpSpPr>
          <p:sp>
            <p:nvSpPr>
              <p:cNvPr id="3190" name="Google Shape;3190;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0" name="Google Shape;3200;p79"/>
          <p:cNvGrpSpPr/>
          <p:nvPr/>
        </p:nvGrpSpPr>
        <p:grpSpPr>
          <a:xfrm>
            <a:off x="6642017" y="2916730"/>
            <a:ext cx="576302" cy="511871"/>
            <a:chOff x="6644304" y="3073628"/>
            <a:chExt cx="576302" cy="511871"/>
          </a:xfrm>
        </p:grpSpPr>
        <p:sp>
          <p:nvSpPr>
            <p:cNvPr id="3201" name="Google Shape;3201;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2" name="Google Shape;3202;p79"/>
            <p:cNvGrpSpPr/>
            <p:nvPr/>
          </p:nvGrpSpPr>
          <p:grpSpPr>
            <a:xfrm>
              <a:off x="6712169" y="3085440"/>
              <a:ext cx="481622" cy="494913"/>
              <a:chOff x="6712169" y="3085440"/>
              <a:chExt cx="481622" cy="494913"/>
            </a:xfrm>
          </p:grpSpPr>
          <p:sp>
            <p:nvSpPr>
              <p:cNvPr id="3203" name="Google Shape;3203;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8" name="Google Shape;3208;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1" name="Google Shape;3211;p7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2" name="Google Shape;3212;p79"/>
          <p:cNvGrpSpPr/>
          <p:nvPr/>
        </p:nvGrpSpPr>
        <p:grpSpPr>
          <a:xfrm>
            <a:off x="6649868" y="3559725"/>
            <a:ext cx="560631" cy="511352"/>
            <a:chOff x="6652154" y="3716623"/>
            <a:chExt cx="560631" cy="511352"/>
          </a:xfrm>
        </p:grpSpPr>
        <p:sp>
          <p:nvSpPr>
            <p:cNvPr id="3213" name="Google Shape;3213;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4" name="Google Shape;3214;p79"/>
            <p:cNvGrpSpPr/>
            <p:nvPr/>
          </p:nvGrpSpPr>
          <p:grpSpPr>
            <a:xfrm>
              <a:off x="6669657" y="3716715"/>
              <a:ext cx="466779" cy="464290"/>
              <a:chOff x="6669657" y="3716715"/>
              <a:chExt cx="466779" cy="464290"/>
            </a:xfrm>
          </p:grpSpPr>
          <p:sp>
            <p:nvSpPr>
              <p:cNvPr id="3215" name="Google Shape;3215;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8" name="Google Shape;3228;p79"/>
          <p:cNvGrpSpPr/>
          <p:nvPr/>
        </p:nvGrpSpPr>
        <p:grpSpPr>
          <a:xfrm>
            <a:off x="7843959" y="3841134"/>
            <a:ext cx="187557" cy="187557"/>
            <a:chOff x="8565775" y="671075"/>
            <a:chExt cx="441000" cy="441000"/>
          </a:xfrm>
        </p:grpSpPr>
        <p:sp>
          <p:nvSpPr>
            <p:cNvPr id="3229" name="Google Shape;3229;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7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3" name="Google Shape;3233;p79"/>
          <p:cNvGrpSpPr/>
          <p:nvPr/>
        </p:nvGrpSpPr>
        <p:grpSpPr>
          <a:xfrm>
            <a:off x="5997814" y="2919352"/>
            <a:ext cx="587871" cy="512373"/>
            <a:chOff x="6000100" y="3076250"/>
            <a:chExt cx="587871" cy="512373"/>
          </a:xfrm>
        </p:grpSpPr>
        <p:sp>
          <p:nvSpPr>
            <p:cNvPr id="3234" name="Google Shape;3234;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5" name="Google Shape;3235;p79"/>
            <p:cNvGrpSpPr/>
            <p:nvPr/>
          </p:nvGrpSpPr>
          <p:grpSpPr>
            <a:xfrm>
              <a:off x="6031360" y="3076713"/>
              <a:ext cx="539107" cy="480965"/>
              <a:chOff x="6031360" y="3076713"/>
              <a:chExt cx="539107" cy="480965"/>
            </a:xfrm>
          </p:grpSpPr>
          <p:sp>
            <p:nvSpPr>
              <p:cNvPr id="3236" name="Google Shape;3236;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3" name="Google Shape;3243;p79"/>
          <p:cNvGrpSpPr/>
          <p:nvPr/>
        </p:nvGrpSpPr>
        <p:grpSpPr>
          <a:xfrm>
            <a:off x="3369305" y="938716"/>
            <a:ext cx="2310381" cy="1488888"/>
            <a:chOff x="229225" y="549050"/>
            <a:chExt cx="7161750" cy="4615275"/>
          </a:xfrm>
        </p:grpSpPr>
        <p:sp>
          <p:nvSpPr>
            <p:cNvPr id="3244" name="Google Shape;3244;p7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79"/>
          <p:cNvGrpSpPr/>
          <p:nvPr/>
        </p:nvGrpSpPr>
        <p:grpSpPr>
          <a:xfrm>
            <a:off x="3514723" y="2830563"/>
            <a:ext cx="2310282" cy="1374222"/>
            <a:chOff x="238125" y="732525"/>
            <a:chExt cx="7130500" cy="4241425"/>
          </a:xfrm>
        </p:grpSpPr>
        <p:sp>
          <p:nvSpPr>
            <p:cNvPr id="3362" name="Google Shape;3362;p7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79"/>
        <p:cNvGrpSpPr/>
        <p:nvPr/>
      </p:nvGrpSpPr>
      <p:grpSpPr>
        <a:xfrm>
          <a:off x="0" y="0"/>
          <a:ext cx="0" cy="0"/>
          <a:chOff x="0" y="0"/>
          <a:chExt cx="0" cy="0"/>
        </a:xfrm>
      </p:grpSpPr>
      <p:grpSp>
        <p:nvGrpSpPr>
          <p:cNvPr id="3480" name="Google Shape;3480;p80"/>
          <p:cNvGrpSpPr/>
          <p:nvPr/>
        </p:nvGrpSpPr>
        <p:grpSpPr>
          <a:xfrm>
            <a:off x="725414" y="969763"/>
            <a:ext cx="2507799" cy="206239"/>
            <a:chOff x="106648" y="895722"/>
            <a:chExt cx="4481413" cy="374300"/>
          </a:xfrm>
        </p:grpSpPr>
        <p:grpSp>
          <p:nvGrpSpPr>
            <p:cNvPr id="3481" name="Google Shape;3481;p80"/>
            <p:cNvGrpSpPr/>
            <p:nvPr/>
          </p:nvGrpSpPr>
          <p:grpSpPr>
            <a:xfrm>
              <a:off x="2233276" y="895722"/>
              <a:ext cx="1082667" cy="223591"/>
              <a:chOff x="4808316" y="2800065"/>
              <a:chExt cx="1999386" cy="412910"/>
            </a:xfrm>
          </p:grpSpPr>
          <p:sp>
            <p:nvSpPr>
              <p:cNvPr id="3482" name="Google Shape;3482;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3" name="Google Shape;3483;p80"/>
              <p:cNvGrpSpPr/>
              <p:nvPr/>
            </p:nvGrpSpPr>
            <p:grpSpPr>
              <a:xfrm>
                <a:off x="4808316" y="2800065"/>
                <a:ext cx="92400" cy="411825"/>
                <a:chOff x="845575" y="2563700"/>
                <a:chExt cx="92400" cy="411825"/>
              </a:xfrm>
            </p:grpSpPr>
            <p:cxnSp>
              <p:nvCxnSpPr>
                <p:cNvPr id="3484" name="Google Shape;3484;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85" name="Google Shape;3485;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6" name="Google Shape;3486;p80"/>
            <p:cNvGrpSpPr/>
            <p:nvPr/>
          </p:nvGrpSpPr>
          <p:grpSpPr>
            <a:xfrm>
              <a:off x="106648" y="895722"/>
              <a:ext cx="1088401" cy="223591"/>
              <a:chOff x="881025" y="2800065"/>
              <a:chExt cx="2009975" cy="412910"/>
            </a:xfrm>
          </p:grpSpPr>
          <p:sp>
            <p:nvSpPr>
              <p:cNvPr id="3487" name="Google Shape;3487;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8" name="Google Shape;3488;p80"/>
              <p:cNvGrpSpPr/>
              <p:nvPr/>
            </p:nvGrpSpPr>
            <p:grpSpPr>
              <a:xfrm>
                <a:off x="881025" y="2800065"/>
                <a:ext cx="92400" cy="411825"/>
                <a:chOff x="845575" y="2563700"/>
                <a:chExt cx="92400" cy="411825"/>
              </a:xfrm>
            </p:grpSpPr>
            <p:cxnSp>
              <p:nvCxnSpPr>
                <p:cNvPr id="3489" name="Google Shape;3489;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90" name="Google Shape;3490;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1" name="Google Shape;3491;p80"/>
            <p:cNvGrpSpPr/>
            <p:nvPr/>
          </p:nvGrpSpPr>
          <p:grpSpPr>
            <a:xfrm>
              <a:off x="1172346" y="1047018"/>
              <a:ext cx="1083151" cy="223003"/>
              <a:chOff x="2849073" y="3079467"/>
              <a:chExt cx="2000279" cy="411825"/>
            </a:xfrm>
          </p:grpSpPr>
          <p:sp>
            <p:nvSpPr>
              <p:cNvPr id="3492" name="Google Shape;3492;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3" name="Google Shape;3493;p80"/>
              <p:cNvGrpSpPr/>
              <p:nvPr/>
            </p:nvGrpSpPr>
            <p:grpSpPr>
              <a:xfrm rot="10800000">
                <a:off x="2849073" y="3079467"/>
                <a:ext cx="92400" cy="411825"/>
                <a:chOff x="2070100" y="2563700"/>
                <a:chExt cx="92400" cy="411825"/>
              </a:xfrm>
            </p:grpSpPr>
            <p:cxnSp>
              <p:nvCxnSpPr>
                <p:cNvPr id="3494" name="Google Shape;3494;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95" name="Google Shape;3495;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6" name="Google Shape;3496;p80"/>
            <p:cNvGrpSpPr/>
            <p:nvPr/>
          </p:nvGrpSpPr>
          <p:grpSpPr>
            <a:xfrm>
              <a:off x="3290132" y="1047018"/>
              <a:ext cx="1297929" cy="223003"/>
              <a:chOff x="6760035" y="3079467"/>
              <a:chExt cx="2396914" cy="411825"/>
            </a:xfrm>
          </p:grpSpPr>
          <p:sp>
            <p:nvSpPr>
              <p:cNvPr id="3497" name="Google Shape;3497;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8" name="Google Shape;3498;p80"/>
              <p:cNvGrpSpPr/>
              <p:nvPr/>
            </p:nvGrpSpPr>
            <p:grpSpPr>
              <a:xfrm rot="10800000">
                <a:off x="6760035" y="3079467"/>
                <a:ext cx="92400" cy="411825"/>
                <a:chOff x="2070100" y="2563700"/>
                <a:chExt cx="92400" cy="411825"/>
              </a:xfrm>
            </p:grpSpPr>
            <p:cxnSp>
              <p:nvCxnSpPr>
                <p:cNvPr id="3499" name="Google Shape;3499;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00" name="Google Shape;3500;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01" name="Google Shape;3501;p80"/>
          <p:cNvGrpSpPr/>
          <p:nvPr/>
        </p:nvGrpSpPr>
        <p:grpSpPr>
          <a:xfrm>
            <a:off x="2143176" y="3369134"/>
            <a:ext cx="1086701" cy="799429"/>
            <a:chOff x="2183288" y="3555572"/>
            <a:chExt cx="1136241" cy="835873"/>
          </a:xfrm>
        </p:grpSpPr>
        <p:sp>
          <p:nvSpPr>
            <p:cNvPr id="3502" name="Google Shape;3502;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3" name="Google Shape;3503;p80"/>
            <p:cNvGrpSpPr/>
            <p:nvPr/>
          </p:nvGrpSpPr>
          <p:grpSpPr>
            <a:xfrm>
              <a:off x="2205895" y="3637269"/>
              <a:ext cx="1089848" cy="724993"/>
              <a:chOff x="2205895" y="3637269"/>
              <a:chExt cx="1089848" cy="724993"/>
            </a:xfrm>
          </p:grpSpPr>
          <p:sp>
            <p:nvSpPr>
              <p:cNvPr id="3504" name="Google Shape;3504;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1" name="Google Shape;3511;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12" name="Google Shape;3512;p80"/>
            <p:cNvGrpSpPr/>
            <p:nvPr/>
          </p:nvGrpSpPr>
          <p:grpSpPr>
            <a:xfrm>
              <a:off x="3173850" y="3779426"/>
              <a:ext cx="145679" cy="70048"/>
              <a:chOff x="3173850" y="3779426"/>
              <a:chExt cx="145679" cy="70048"/>
            </a:xfrm>
          </p:grpSpPr>
          <p:cxnSp>
            <p:nvCxnSpPr>
              <p:cNvPr id="3513" name="Google Shape;3513;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14" name="Google Shape;3514;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80"/>
            <p:cNvGrpSpPr/>
            <p:nvPr/>
          </p:nvGrpSpPr>
          <p:grpSpPr>
            <a:xfrm>
              <a:off x="2183288" y="4139483"/>
              <a:ext cx="145133" cy="70048"/>
              <a:chOff x="2183288" y="4139483"/>
              <a:chExt cx="145133" cy="70048"/>
            </a:xfrm>
          </p:grpSpPr>
          <p:cxnSp>
            <p:nvCxnSpPr>
              <p:cNvPr id="3516" name="Google Shape;3516;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17" name="Google Shape;3517;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8" name="Google Shape;3518;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9" name="Google Shape;3519;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20" name="Google Shape;3520;p80"/>
            <p:cNvGrpSpPr/>
            <p:nvPr/>
          </p:nvGrpSpPr>
          <p:grpSpPr>
            <a:xfrm>
              <a:off x="2943836" y="4268886"/>
              <a:ext cx="60717" cy="122559"/>
              <a:chOff x="2943836" y="4268886"/>
              <a:chExt cx="60717" cy="122559"/>
            </a:xfrm>
          </p:grpSpPr>
          <p:sp>
            <p:nvSpPr>
              <p:cNvPr id="3521" name="Google Shape;3521;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2" name="Google Shape;3522;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23" name="Google Shape;3523;p80"/>
          <p:cNvGrpSpPr/>
          <p:nvPr/>
        </p:nvGrpSpPr>
        <p:grpSpPr>
          <a:xfrm>
            <a:off x="3406121" y="1290134"/>
            <a:ext cx="1675870" cy="758251"/>
            <a:chOff x="3530532" y="1496185"/>
            <a:chExt cx="1562000" cy="706730"/>
          </a:xfrm>
        </p:grpSpPr>
        <p:cxnSp>
          <p:nvCxnSpPr>
            <p:cNvPr id="3524" name="Google Shape;3524;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25" name="Google Shape;3525;p80"/>
            <p:cNvGrpSpPr/>
            <p:nvPr/>
          </p:nvGrpSpPr>
          <p:grpSpPr>
            <a:xfrm>
              <a:off x="3530532" y="1496185"/>
              <a:ext cx="323430" cy="463587"/>
              <a:chOff x="3530532" y="1496185"/>
              <a:chExt cx="323430" cy="463587"/>
            </a:xfrm>
          </p:grpSpPr>
          <p:grpSp>
            <p:nvGrpSpPr>
              <p:cNvPr id="3526" name="Google Shape;3526;p80"/>
              <p:cNvGrpSpPr/>
              <p:nvPr/>
            </p:nvGrpSpPr>
            <p:grpSpPr>
              <a:xfrm>
                <a:off x="3567462" y="1496185"/>
                <a:ext cx="286500" cy="361376"/>
                <a:chOff x="3567462" y="1496185"/>
                <a:chExt cx="286500" cy="361376"/>
              </a:xfrm>
            </p:grpSpPr>
            <p:cxnSp>
              <p:nvCxnSpPr>
                <p:cNvPr id="3527" name="Google Shape;3527;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28" name="Google Shape;3528;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9" name="Google Shape;3529;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80"/>
            <p:cNvGrpSpPr/>
            <p:nvPr/>
          </p:nvGrpSpPr>
          <p:grpSpPr>
            <a:xfrm>
              <a:off x="3891569" y="1779209"/>
              <a:ext cx="323945" cy="423706"/>
              <a:chOff x="3891569" y="1779209"/>
              <a:chExt cx="323945" cy="423706"/>
            </a:xfrm>
          </p:grpSpPr>
          <p:grpSp>
            <p:nvGrpSpPr>
              <p:cNvPr id="3531" name="Google Shape;3531;p80"/>
              <p:cNvGrpSpPr/>
              <p:nvPr/>
            </p:nvGrpSpPr>
            <p:grpSpPr>
              <a:xfrm>
                <a:off x="3929014" y="1881638"/>
                <a:ext cx="286500" cy="321278"/>
                <a:chOff x="3929014" y="1881638"/>
                <a:chExt cx="286500" cy="321278"/>
              </a:xfrm>
            </p:grpSpPr>
            <p:cxnSp>
              <p:nvCxnSpPr>
                <p:cNvPr id="3532" name="Google Shape;3532;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33" name="Google Shape;3533;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4" name="Google Shape;3534;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80"/>
            <p:cNvGrpSpPr/>
            <p:nvPr/>
          </p:nvGrpSpPr>
          <p:grpSpPr>
            <a:xfrm>
              <a:off x="4252606" y="1496185"/>
              <a:ext cx="324721" cy="463587"/>
              <a:chOff x="4252606" y="1496185"/>
              <a:chExt cx="324721" cy="463587"/>
            </a:xfrm>
          </p:grpSpPr>
          <p:grpSp>
            <p:nvGrpSpPr>
              <p:cNvPr id="3536" name="Google Shape;3536;p80"/>
              <p:cNvGrpSpPr/>
              <p:nvPr/>
            </p:nvGrpSpPr>
            <p:grpSpPr>
              <a:xfrm>
                <a:off x="4290828" y="1496185"/>
                <a:ext cx="286500" cy="361376"/>
                <a:chOff x="4290828" y="1496185"/>
                <a:chExt cx="286500" cy="361376"/>
              </a:xfrm>
            </p:grpSpPr>
            <p:cxnSp>
              <p:nvCxnSpPr>
                <p:cNvPr id="3537" name="Google Shape;3537;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38" name="Google Shape;3538;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9" name="Google Shape;3539;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80"/>
            <p:cNvGrpSpPr/>
            <p:nvPr/>
          </p:nvGrpSpPr>
          <p:grpSpPr>
            <a:xfrm>
              <a:off x="4613643" y="1763716"/>
              <a:ext cx="325308" cy="439200"/>
              <a:chOff x="4613643" y="1763716"/>
              <a:chExt cx="325308" cy="439200"/>
            </a:xfrm>
          </p:grpSpPr>
          <p:grpSp>
            <p:nvGrpSpPr>
              <p:cNvPr id="3541" name="Google Shape;3541;p80"/>
              <p:cNvGrpSpPr/>
              <p:nvPr/>
            </p:nvGrpSpPr>
            <p:grpSpPr>
              <a:xfrm>
                <a:off x="4652451" y="1879538"/>
                <a:ext cx="286500" cy="323378"/>
                <a:chOff x="4652451" y="1879538"/>
                <a:chExt cx="286500" cy="323378"/>
              </a:xfrm>
            </p:grpSpPr>
            <p:cxnSp>
              <p:nvCxnSpPr>
                <p:cNvPr id="3542" name="Google Shape;3542;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543" name="Google Shape;3543;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4" name="Google Shape;3544;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80"/>
          <p:cNvGrpSpPr/>
          <p:nvPr/>
        </p:nvGrpSpPr>
        <p:grpSpPr>
          <a:xfrm>
            <a:off x="3417981" y="2143759"/>
            <a:ext cx="1652173" cy="391517"/>
            <a:chOff x="3512551" y="2358270"/>
            <a:chExt cx="1597383" cy="378533"/>
          </a:xfrm>
        </p:grpSpPr>
        <p:cxnSp>
          <p:nvCxnSpPr>
            <p:cNvPr id="3546" name="Google Shape;3546;p80"/>
            <p:cNvCxnSpPr>
              <a:stCxn id="3547" idx="6"/>
              <a:endCxn id="354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549" name="Google Shape;3549;p80"/>
            <p:cNvGrpSpPr/>
            <p:nvPr/>
          </p:nvGrpSpPr>
          <p:grpSpPr>
            <a:xfrm>
              <a:off x="3512551" y="2358270"/>
              <a:ext cx="225647" cy="307714"/>
              <a:chOff x="2182679" y="2004714"/>
              <a:chExt cx="792300" cy="1080458"/>
            </a:xfrm>
          </p:grpSpPr>
          <p:cxnSp>
            <p:nvCxnSpPr>
              <p:cNvPr id="3550" name="Google Shape;3550;p80"/>
              <p:cNvCxnSpPr>
                <a:stCxn id="355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47" name="Google Shape;3547;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80"/>
            <p:cNvGrpSpPr/>
            <p:nvPr/>
          </p:nvGrpSpPr>
          <p:grpSpPr>
            <a:xfrm>
              <a:off x="3969644" y="2440153"/>
              <a:ext cx="225853" cy="296651"/>
              <a:chOff x="3775710" y="1729289"/>
              <a:chExt cx="136500" cy="179289"/>
            </a:xfrm>
          </p:grpSpPr>
          <p:cxnSp>
            <p:nvCxnSpPr>
              <p:cNvPr id="3553" name="Google Shape;3553;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554" name="Google Shape;3554;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80"/>
            <p:cNvGrpSpPr/>
            <p:nvPr/>
          </p:nvGrpSpPr>
          <p:grpSpPr>
            <a:xfrm>
              <a:off x="4427051" y="2358270"/>
              <a:ext cx="225647" cy="307714"/>
              <a:chOff x="5393704" y="2004714"/>
              <a:chExt cx="792300" cy="1080458"/>
            </a:xfrm>
          </p:grpSpPr>
          <p:cxnSp>
            <p:nvCxnSpPr>
              <p:cNvPr id="3557" name="Google Shape;3557;p80"/>
              <p:cNvCxnSpPr>
                <a:stCxn id="355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59" name="Google Shape;3559;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80"/>
            <p:cNvGrpSpPr/>
            <p:nvPr/>
          </p:nvGrpSpPr>
          <p:grpSpPr>
            <a:xfrm>
              <a:off x="4884287" y="2440252"/>
              <a:ext cx="225647" cy="296532"/>
              <a:chOff x="6999166" y="2292572"/>
              <a:chExt cx="792300" cy="1041192"/>
            </a:xfrm>
          </p:grpSpPr>
          <p:cxnSp>
            <p:nvCxnSpPr>
              <p:cNvPr id="3561" name="Google Shape;3561;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548" name="Google Shape;3548;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3" name="Google Shape;3563;p80"/>
          <p:cNvGrpSpPr/>
          <p:nvPr/>
        </p:nvGrpSpPr>
        <p:grpSpPr>
          <a:xfrm>
            <a:off x="6838789" y="979959"/>
            <a:ext cx="1581844" cy="732818"/>
            <a:chOff x="634175" y="2986275"/>
            <a:chExt cx="3147949" cy="1458344"/>
          </a:xfrm>
        </p:grpSpPr>
        <p:cxnSp>
          <p:nvCxnSpPr>
            <p:cNvPr id="3564" name="Google Shape;3564;p80"/>
            <p:cNvCxnSpPr>
              <a:stCxn id="3565" idx="4"/>
              <a:endCxn id="356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567" name="Google Shape;3567;p80"/>
            <p:cNvCxnSpPr>
              <a:stCxn id="3566" idx="0"/>
              <a:endCxn id="356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569" name="Google Shape;3569;p80"/>
            <p:cNvCxnSpPr>
              <a:stCxn id="3568" idx="4"/>
              <a:endCxn id="357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571" name="Google Shape;3571;p80"/>
            <p:cNvCxnSpPr>
              <a:stCxn id="3570" idx="0"/>
              <a:endCxn id="357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572" name="Google Shape;3572;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68" name="Google Shape;3568;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65" name="Google Shape;3565;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70" name="Google Shape;3570;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66" name="Google Shape;3566;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573" name="Google Shape;3573;p80"/>
          <p:cNvGrpSpPr/>
          <p:nvPr/>
        </p:nvGrpSpPr>
        <p:grpSpPr>
          <a:xfrm>
            <a:off x="3406504" y="2674269"/>
            <a:ext cx="1675128" cy="313674"/>
            <a:chOff x="998425" y="1182125"/>
            <a:chExt cx="1065400" cy="199500"/>
          </a:xfrm>
        </p:grpSpPr>
        <p:sp>
          <p:nvSpPr>
            <p:cNvPr id="3574" name="Google Shape;3574;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80"/>
          <p:cNvGrpSpPr/>
          <p:nvPr/>
        </p:nvGrpSpPr>
        <p:grpSpPr>
          <a:xfrm>
            <a:off x="3406503" y="3630235"/>
            <a:ext cx="1675129" cy="525345"/>
            <a:chOff x="5194708" y="3484366"/>
            <a:chExt cx="3148148" cy="987304"/>
          </a:xfrm>
        </p:grpSpPr>
        <p:grpSp>
          <p:nvGrpSpPr>
            <p:cNvPr id="3580" name="Google Shape;3580;p80"/>
            <p:cNvGrpSpPr/>
            <p:nvPr/>
          </p:nvGrpSpPr>
          <p:grpSpPr>
            <a:xfrm>
              <a:off x="7531521" y="3484366"/>
              <a:ext cx="811335" cy="987304"/>
              <a:chOff x="3379425" y="1617275"/>
              <a:chExt cx="1090650" cy="1327200"/>
            </a:xfrm>
          </p:grpSpPr>
          <p:sp>
            <p:nvSpPr>
              <p:cNvPr id="3581" name="Google Shape;3581;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80"/>
            <p:cNvGrpSpPr/>
            <p:nvPr/>
          </p:nvGrpSpPr>
          <p:grpSpPr>
            <a:xfrm>
              <a:off x="6752546" y="3484366"/>
              <a:ext cx="811428" cy="987304"/>
              <a:chOff x="2332275" y="1617275"/>
              <a:chExt cx="1090775" cy="1327200"/>
            </a:xfrm>
          </p:grpSpPr>
          <p:sp>
            <p:nvSpPr>
              <p:cNvPr id="3585" name="Google Shape;3585;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80"/>
            <p:cNvGrpSpPr/>
            <p:nvPr/>
          </p:nvGrpSpPr>
          <p:grpSpPr>
            <a:xfrm>
              <a:off x="5973664" y="3484366"/>
              <a:ext cx="811335" cy="987304"/>
              <a:chOff x="1285250" y="1617275"/>
              <a:chExt cx="1090650" cy="1327200"/>
            </a:xfrm>
          </p:grpSpPr>
          <p:sp>
            <p:nvSpPr>
              <p:cNvPr id="3589" name="Google Shape;3589;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80"/>
            <p:cNvGrpSpPr/>
            <p:nvPr/>
          </p:nvGrpSpPr>
          <p:grpSpPr>
            <a:xfrm>
              <a:off x="5194708" y="3484366"/>
              <a:ext cx="811409" cy="987304"/>
              <a:chOff x="238125" y="1617275"/>
              <a:chExt cx="1090750" cy="1327200"/>
            </a:xfrm>
          </p:grpSpPr>
          <p:sp>
            <p:nvSpPr>
              <p:cNvPr id="3593" name="Google Shape;3593;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6" name="Google Shape;3596;p80"/>
          <p:cNvGrpSpPr/>
          <p:nvPr/>
        </p:nvGrpSpPr>
        <p:grpSpPr>
          <a:xfrm>
            <a:off x="6840188" y="2276124"/>
            <a:ext cx="1579046" cy="522230"/>
            <a:chOff x="6853641" y="2534077"/>
            <a:chExt cx="1515545" cy="501229"/>
          </a:xfrm>
        </p:grpSpPr>
        <p:grpSp>
          <p:nvGrpSpPr>
            <p:cNvPr id="3597" name="Google Shape;3597;p80"/>
            <p:cNvGrpSpPr/>
            <p:nvPr/>
          </p:nvGrpSpPr>
          <p:grpSpPr>
            <a:xfrm>
              <a:off x="6853641" y="2618923"/>
              <a:ext cx="1515545" cy="324556"/>
              <a:chOff x="6853641" y="2618923"/>
              <a:chExt cx="1515545" cy="324556"/>
            </a:xfrm>
          </p:grpSpPr>
          <p:sp>
            <p:nvSpPr>
              <p:cNvPr id="3598" name="Google Shape;3598;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80"/>
          <p:cNvGrpSpPr/>
          <p:nvPr/>
        </p:nvGrpSpPr>
        <p:grpSpPr>
          <a:xfrm>
            <a:off x="3435080" y="3151165"/>
            <a:ext cx="1617976" cy="346616"/>
            <a:chOff x="1808063" y="4294338"/>
            <a:chExt cx="3370782" cy="721817"/>
          </a:xfrm>
        </p:grpSpPr>
        <p:sp>
          <p:nvSpPr>
            <p:cNvPr id="3609" name="Google Shape;3609;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80"/>
          <p:cNvGrpSpPr/>
          <p:nvPr/>
        </p:nvGrpSpPr>
        <p:grpSpPr>
          <a:xfrm>
            <a:off x="5261076" y="3817915"/>
            <a:ext cx="1417067" cy="350605"/>
            <a:chOff x="4234950" y="2101012"/>
            <a:chExt cx="4219974" cy="1044090"/>
          </a:xfrm>
        </p:grpSpPr>
        <p:sp>
          <p:nvSpPr>
            <p:cNvPr id="3620" name="Google Shape;3620;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80"/>
          <p:cNvGrpSpPr/>
          <p:nvPr/>
        </p:nvGrpSpPr>
        <p:grpSpPr>
          <a:xfrm>
            <a:off x="6836548" y="1808672"/>
            <a:ext cx="1586327" cy="371557"/>
            <a:chOff x="1247650" y="2075423"/>
            <a:chExt cx="6648477" cy="1557238"/>
          </a:xfrm>
        </p:grpSpPr>
        <p:sp>
          <p:nvSpPr>
            <p:cNvPr id="3637" name="Google Shape;3637;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80"/>
          <p:cNvGrpSpPr/>
          <p:nvPr/>
        </p:nvGrpSpPr>
        <p:grpSpPr>
          <a:xfrm>
            <a:off x="5267818" y="961862"/>
            <a:ext cx="1415601" cy="1648533"/>
            <a:chOff x="1839112" y="2209163"/>
            <a:chExt cx="1918159" cy="2233784"/>
          </a:xfrm>
        </p:grpSpPr>
        <p:sp>
          <p:nvSpPr>
            <p:cNvPr id="3644" name="Google Shape;3644;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7" name="Google Shape;3647;p80"/>
            <p:cNvCxnSpPr>
              <a:stCxn id="3644" idx="6"/>
              <a:endCxn id="364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48" name="Google Shape;3648;p80"/>
            <p:cNvCxnSpPr>
              <a:stCxn id="3645" idx="4"/>
              <a:endCxn id="364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650" name="Google Shape;3650;p80"/>
            <p:cNvCxnSpPr>
              <a:stCxn id="3649" idx="6"/>
              <a:endCxn id="364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51" name="Google Shape;3651;p80"/>
            <p:cNvCxnSpPr>
              <a:stCxn id="3646" idx="4"/>
              <a:endCxn id="365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649" name="Google Shape;3649;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4" name="Google Shape;3654;p80"/>
            <p:cNvCxnSpPr>
              <a:endCxn id="365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655" name="Google Shape;3655;p80"/>
          <p:cNvGrpSpPr/>
          <p:nvPr/>
        </p:nvGrpSpPr>
        <p:grpSpPr>
          <a:xfrm>
            <a:off x="3425084" y="979946"/>
            <a:ext cx="1637968" cy="154942"/>
            <a:chOff x="238125" y="2506075"/>
            <a:chExt cx="7115411" cy="673075"/>
          </a:xfrm>
        </p:grpSpPr>
        <p:sp>
          <p:nvSpPr>
            <p:cNvPr id="3656" name="Google Shape;3656;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80"/>
          <p:cNvGrpSpPr/>
          <p:nvPr/>
        </p:nvGrpSpPr>
        <p:grpSpPr>
          <a:xfrm>
            <a:off x="1965820" y="1294664"/>
            <a:ext cx="1262932" cy="785408"/>
            <a:chOff x="548861" y="389676"/>
            <a:chExt cx="3843371" cy="2390163"/>
          </a:xfrm>
        </p:grpSpPr>
        <p:cxnSp>
          <p:nvCxnSpPr>
            <p:cNvPr id="3662" name="Google Shape;3662;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63" name="Google Shape;3663;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64" name="Google Shape;3664;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65" name="Google Shape;3665;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666" name="Google Shape;3666;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667" name="Google Shape;3667;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8" name="Google Shape;3668;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669" name="Google Shape;3669;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80"/>
          <p:cNvGrpSpPr/>
          <p:nvPr/>
        </p:nvGrpSpPr>
        <p:grpSpPr>
          <a:xfrm>
            <a:off x="753952" y="2401541"/>
            <a:ext cx="1412054" cy="633562"/>
            <a:chOff x="1187400" y="2529299"/>
            <a:chExt cx="6769193" cy="2241903"/>
          </a:xfrm>
        </p:grpSpPr>
        <p:sp>
          <p:nvSpPr>
            <p:cNvPr id="3676" name="Google Shape;3676;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677" name="Google Shape;3677;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78" name="Google Shape;3678;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79" name="Google Shape;3679;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0" name="Google Shape;3680;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1" name="Google Shape;3681;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2" name="Google Shape;3682;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683" name="Google Shape;3683;p80"/>
            <p:cNvCxnSpPr>
              <a:stCxn id="3676" idx="2"/>
              <a:endCxn id="367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4" name="Google Shape;3684;p80"/>
            <p:cNvCxnSpPr>
              <a:stCxn id="3678" idx="0"/>
              <a:endCxn id="367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5" name="Google Shape;3685;p80"/>
            <p:cNvCxnSpPr>
              <a:stCxn id="3678" idx="2"/>
              <a:endCxn id="368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6" name="Google Shape;3686;p80"/>
            <p:cNvCxnSpPr>
              <a:stCxn id="3679" idx="0"/>
              <a:endCxn id="367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7" name="Google Shape;3687;p80"/>
            <p:cNvCxnSpPr>
              <a:stCxn id="3677" idx="2"/>
              <a:endCxn id="368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8" name="Google Shape;3688;p80"/>
            <p:cNvCxnSpPr>
              <a:stCxn id="3681" idx="0"/>
              <a:endCxn id="367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689" name="Google Shape;3689;p80"/>
          <p:cNvGrpSpPr/>
          <p:nvPr/>
        </p:nvGrpSpPr>
        <p:grpSpPr>
          <a:xfrm>
            <a:off x="6840198" y="2894250"/>
            <a:ext cx="1579035" cy="540873"/>
            <a:chOff x="6895650" y="3126697"/>
            <a:chExt cx="1436662" cy="492105"/>
          </a:xfrm>
        </p:grpSpPr>
        <p:sp>
          <p:nvSpPr>
            <p:cNvPr id="3690" name="Google Shape;3690;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5" name="Google Shape;3695;p80"/>
            <p:cNvGrpSpPr/>
            <p:nvPr/>
          </p:nvGrpSpPr>
          <p:grpSpPr>
            <a:xfrm>
              <a:off x="6995957" y="3335810"/>
              <a:ext cx="1230393" cy="71754"/>
              <a:chOff x="6995957" y="3287964"/>
              <a:chExt cx="1230393" cy="71754"/>
            </a:xfrm>
          </p:grpSpPr>
          <p:sp>
            <p:nvSpPr>
              <p:cNvPr id="3696" name="Google Shape;3696;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1" name="Google Shape;3701;p80"/>
          <p:cNvGrpSpPr/>
          <p:nvPr/>
        </p:nvGrpSpPr>
        <p:grpSpPr>
          <a:xfrm>
            <a:off x="6838780" y="3531013"/>
            <a:ext cx="1581862" cy="650625"/>
            <a:chOff x="6777990" y="3710194"/>
            <a:chExt cx="1646915" cy="677382"/>
          </a:xfrm>
        </p:grpSpPr>
        <p:grpSp>
          <p:nvGrpSpPr>
            <p:cNvPr id="3702" name="Google Shape;3702;p80"/>
            <p:cNvGrpSpPr/>
            <p:nvPr/>
          </p:nvGrpSpPr>
          <p:grpSpPr>
            <a:xfrm>
              <a:off x="6777990" y="3874492"/>
              <a:ext cx="411129" cy="513083"/>
              <a:chOff x="6777990" y="3874492"/>
              <a:chExt cx="411129" cy="513083"/>
            </a:xfrm>
          </p:grpSpPr>
          <p:cxnSp>
            <p:nvCxnSpPr>
              <p:cNvPr id="3703" name="Google Shape;3703;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04" name="Google Shape;3704;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80"/>
            <p:cNvGrpSpPr/>
            <p:nvPr/>
          </p:nvGrpSpPr>
          <p:grpSpPr>
            <a:xfrm>
              <a:off x="7188425" y="3710194"/>
              <a:ext cx="411123" cy="520535"/>
              <a:chOff x="7188425" y="3710194"/>
              <a:chExt cx="411123" cy="520535"/>
            </a:xfrm>
          </p:grpSpPr>
          <p:cxnSp>
            <p:nvCxnSpPr>
              <p:cNvPr id="3706" name="Google Shape;3706;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07" name="Google Shape;3707;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80"/>
            <p:cNvGrpSpPr/>
            <p:nvPr/>
          </p:nvGrpSpPr>
          <p:grpSpPr>
            <a:xfrm>
              <a:off x="7603341" y="3874492"/>
              <a:ext cx="411474" cy="513083"/>
              <a:chOff x="7603341" y="3874492"/>
              <a:chExt cx="411474" cy="513083"/>
            </a:xfrm>
          </p:grpSpPr>
          <p:cxnSp>
            <p:nvCxnSpPr>
              <p:cNvPr id="3709" name="Google Shape;3709;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10" name="Google Shape;3710;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80"/>
            <p:cNvGrpSpPr/>
            <p:nvPr/>
          </p:nvGrpSpPr>
          <p:grpSpPr>
            <a:xfrm>
              <a:off x="8013776" y="3722847"/>
              <a:ext cx="411129" cy="507881"/>
              <a:chOff x="8013776" y="3722847"/>
              <a:chExt cx="411129" cy="507881"/>
            </a:xfrm>
          </p:grpSpPr>
          <p:cxnSp>
            <p:nvCxnSpPr>
              <p:cNvPr id="3712" name="Google Shape;3712;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13" name="Google Shape;3713;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4" name="Google Shape;3714;p80"/>
          <p:cNvGrpSpPr/>
          <p:nvPr/>
        </p:nvGrpSpPr>
        <p:grpSpPr>
          <a:xfrm>
            <a:off x="5258295" y="2703853"/>
            <a:ext cx="1421889" cy="1020603"/>
            <a:chOff x="5190863" y="2824811"/>
            <a:chExt cx="1544860" cy="1108869"/>
          </a:xfrm>
        </p:grpSpPr>
        <p:grpSp>
          <p:nvGrpSpPr>
            <p:cNvPr id="3715" name="Google Shape;3715;p80"/>
            <p:cNvGrpSpPr/>
            <p:nvPr/>
          </p:nvGrpSpPr>
          <p:grpSpPr>
            <a:xfrm>
              <a:off x="5938695" y="3176919"/>
              <a:ext cx="685761" cy="404739"/>
              <a:chOff x="5938695" y="3176919"/>
              <a:chExt cx="685761" cy="404739"/>
            </a:xfrm>
          </p:grpSpPr>
          <p:grpSp>
            <p:nvGrpSpPr>
              <p:cNvPr id="3716" name="Google Shape;3716;p80"/>
              <p:cNvGrpSpPr/>
              <p:nvPr/>
            </p:nvGrpSpPr>
            <p:grpSpPr>
              <a:xfrm>
                <a:off x="5938695" y="3176919"/>
                <a:ext cx="685761" cy="404739"/>
                <a:chOff x="5938695" y="3176919"/>
                <a:chExt cx="685761" cy="404739"/>
              </a:xfrm>
            </p:grpSpPr>
            <p:sp>
              <p:nvSpPr>
                <p:cNvPr id="3717" name="Google Shape;3717;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9" name="Google Shape;3719;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80"/>
            <p:cNvGrpSpPr/>
            <p:nvPr/>
          </p:nvGrpSpPr>
          <p:grpSpPr>
            <a:xfrm>
              <a:off x="5305233" y="3176835"/>
              <a:ext cx="685971" cy="404655"/>
              <a:chOff x="5305233" y="3176835"/>
              <a:chExt cx="685971" cy="404655"/>
            </a:xfrm>
          </p:grpSpPr>
          <p:grpSp>
            <p:nvGrpSpPr>
              <p:cNvPr id="3721" name="Google Shape;3721;p80"/>
              <p:cNvGrpSpPr/>
              <p:nvPr/>
            </p:nvGrpSpPr>
            <p:grpSpPr>
              <a:xfrm>
                <a:off x="5305233" y="3176835"/>
                <a:ext cx="685971" cy="404655"/>
                <a:chOff x="5305233" y="3176835"/>
                <a:chExt cx="685971" cy="404655"/>
              </a:xfrm>
            </p:grpSpPr>
            <p:sp>
              <p:nvSpPr>
                <p:cNvPr id="3722" name="Google Shape;3722;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4" name="Google Shape;3724;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6" name="Google Shape;3726;p80"/>
            <p:cNvGrpSpPr/>
            <p:nvPr/>
          </p:nvGrpSpPr>
          <p:grpSpPr>
            <a:xfrm>
              <a:off x="5657361" y="2824811"/>
              <a:ext cx="1078361" cy="404655"/>
              <a:chOff x="5657361" y="2824811"/>
              <a:chExt cx="1078361" cy="404655"/>
            </a:xfrm>
          </p:grpSpPr>
          <p:grpSp>
            <p:nvGrpSpPr>
              <p:cNvPr id="3727" name="Google Shape;3727;p80"/>
              <p:cNvGrpSpPr/>
              <p:nvPr/>
            </p:nvGrpSpPr>
            <p:grpSpPr>
              <a:xfrm>
                <a:off x="5657361" y="2824811"/>
                <a:ext cx="1078361" cy="404655"/>
                <a:chOff x="5657361" y="2824811"/>
                <a:chExt cx="1078361" cy="404655"/>
              </a:xfrm>
            </p:grpSpPr>
            <p:grpSp>
              <p:nvGrpSpPr>
                <p:cNvPr id="3728" name="Google Shape;3728;p80"/>
                <p:cNvGrpSpPr/>
                <p:nvPr/>
              </p:nvGrpSpPr>
              <p:grpSpPr>
                <a:xfrm>
                  <a:off x="5938485" y="2824811"/>
                  <a:ext cx="797237" cy="404655"/>
                  <a:chOff x="5938485" y="2824811"/>
                  <a:chExt cx="797237" cy="404655"/>
                </a:xfrm>
              </p:grpSpPr>
              <p:sp>
                <p:nvSpPr>
                  <p:cNvPr id="3729" name="Google Shape;3729;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1" name="Google Shape;3731;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80"/>
            <p:cNvGrpSpPr/>
            <p:nvPr/>
          </p:nvGrpSpPr>
          <p:grpSpPr>
            <a:xfrm>
              <a:off x="5190863" y="3528942"/>
              <a:ext cx="1078026" cy="404739"/>
              <a:chOff x="5190863" y="3528942"/>
              <a:chExt cx="1078026" cy="404739"/>
            </a:xfrm>
          </p:grpSpPr>
          <p:sp>
            <p:nvSpPr>
              <p:cNvPr id="3734" name="Google Shape;3734;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5" name="Google Shape;3735;p80"/>
              <p:cNvGrpSpPr/>
              <p:nvPr/>
            </p:nvGrpSpPr>
            <p:grpSpPr>
              <a:xfrm>
                <a:off x="5190863" y="3528942"/>
                <a:ext cx="1078026" cy="404739"/>
                <a:chOff x="5190863" y="3528942"/>
                <a:chExt cx="1078026" cy="404739"/>
              </a:xfrm>
            </p:grpSpPr>
            <p:sp>
              <p:nvSpPr>
                <p:cNvPr id="3736" name="Google Shape;3736;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38" name="Google Shape;3738;p80"/>
          <p:cNvGrpSpPr/>
          <p:nvPr/>
        </p:nvGrpSpPr>
        <p:grpSpPr>
          <a:xfrm>
            <a:off x="724302" y="1268321"/>
            <a:ext cx="1086719" cy="879487"/>
            <a:chOff x="803162" y="1474292"/>
            <a:chExt cx="1086719" cy="879487"/>
          </a:xfrm>
        </p:grpSpPr>
        <p:grpSp>
          <p:nvGrpSpPr>
            <p:cNvPr id="3739" name="Google Shape;3739;p80"/>
            <p:cNvGrpSpPr/>
            <p:nvPr/>
          </p:nvGrpSpPr>
          <p:grpSpPr>
            <a:xfrm>
              <a:off x="803162" y="1625948"/>
              <a:ext cx="445856" cy="576579"/>
              <a:chOff x="803162" y="1625948"/>
              <a:chExt cx="445856" cy="576579"/>
            </a:xfrm>
          </p:grpSpPr>
          <p:sp>
            <p:nvSpPr>
              <p:cNvPr id="3740" name="Google Shape;3740;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1" name="Google Shape;3741;p80"/>
              <p:cNvGrpSpPr/>
              <p:nvPr/>
            </p:nvGrpSpPr>
            <p:grpSpPr>
              <a:xfrm>
                <a:off x="1056023" y="1625948"/>
                <a:ext cx="192995" cy="576579"/>
                <a:chOff x="1056023" y="1625948"/>
                <a:chExt cx="192995" cy="576579"/>
              </a:xfrm>
            </p:grpSpPr>
            <p:sp>
              <p:nvSpPr>
                <p:cNvPr id="3742" name="Google Shape;3742;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7" name="Google Shape;3747;p80"/>
            <p:cNvGrpSpPr/>
            <p:nvPr/>
          </p:nvGrpSpPr>
          <p:grpSpPr>
            <a:xfrm>
              <a:off x="1371406" y="1474292"/>
              <a:ext cx="518475" cy="879487"/>
              <a:chOff x="1398231" y="1474292"/>
              <a:chExt cx="518475" cy="879487"/>
            </a:xfrm>
          </p:grpSpPr>
          <p:grpSp>
            <p:nvGrpSpPr>
              <p:cNvPr id="3748" name="Google Shape;3748;p80"/>
              <p:cNvGrpSpPr/>
              <p:nvPr/>
            </p:nvGrpSpPr>
            <p:grpSpPr>
              <a:xfrm>
                <a:off x="1398231" y="1474292"/>
                <a:ext cx="518475" cy="341643"/>
                <a:chOff x="1398231" y="1474292"/>
                <a:chExt cx="518475" cy="341643"/>
              </a:xfrm>
            </p:grpSpPr>
            <p:sp>
              <p:nvSpPr>
                <p:cNvPr id="3749" name="Google Shape;3749;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0" name="Google Shape;3750;p80"/>
                <p:cNvGrpSpPr/>
                <p:nvPr/>
              </p:nvGrpSpPr>
              <p:grpSpPr>
                <a:xfrm>
                  <a:off x="1616453" y="1474292"/>
                  <a:ext cx="300253" cy="341643"/>
                  <a:chOff x="1616453" y="1475379"/>
                  <a:chExt cx="300253" cy="341643"/>
                </a:xfrm>
              </p:grpSpPr>
              <p:sp>
                <p:nvSpPr>
                  <p:cNvPr id="3751" name="Google Shape;3751;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80"/>
                  <p:cNvGrpSpPr/>
                  <p:nvPr/>
                </p:nvGrpSpPr>
                <p:grpSpPr>
                  <a:xfrm>
                    <a:off x="1839639" y="1475379"/>
                    <a:ext cx="77067" cy="341643"/>
                    <a:chOff x="1839639" y="1475379"/>
                    <a:chExt cx="77067" cy="341643"/>
                  </a:xfrm>
                </p:grpSpPr>
                <p:sp>
                  <p:nvSpPr>
                    <p:cNvPr id="3759" name="Google Shape;3759;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61" name="Google Shape;3761;p80"/>
              <p:cNvGrpSpPr/>
              <p:nvPr/>
            </p:nvGrpSpPr>
            <p:grpSpPr>
              <a:xfrm>
                <a:off x="1398451" y="2012951"/>
                <a:ext cx="518255" cy="340828"/>
                <a:chOff x="1398451" y="2012951"/>
                <a:chExt cx="518255" cy="340828"/>
              </a:xfrm>
            </p:grpSpPr>
            <p:sp>
              <p:nvSpPr>
                <p:cNvPr id="3762" name="Google Shape;3762;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3" name="Google Shape;3763;p80"/>
                <p:cNvGrpSpPr/>
                <p:nvPr/>
              </p:nvGrpSpPr>
              <p:grpSpPr>
                <a:xfrm>
                  <a:off x="1616453" y="2012951"/>
                  <a:ext cx="300253" cy="340828"/>
                  <a:chOff x="1616453" y="2013538"/>
                  <a:chExt cx="300253" cy="340828"/>
                </a:xfrm>
              </p:grpSpPr>
              <p:sp>
                <p:nvSpPr>
                  <p:cNvPr id="3764" name="Google Shape;3764;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1" name="Google Shape;3771;p80"/>
                  <p:cNvGrpSpPr/>
                  <p:nvPr/>
                </p:nvGrpSpPr>
                <p:grpSpPr>
                  <a:xfrm>
                    <a:off x="1839639" y="2013538"/>
                    <a:ext cx="77067" cy="340828"/>
                    <a:chOff x="1839639" y="2013538"/>
                    <a:chExt cx="77067" cy="340828"/>
                  </a:xfrm>
                </p:grpSpPr>
                <p:sp>
                  <p:nvSpPr>
                    <p:cNvPr id="3772" name="Google Shape;3772;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74" name="Google Shape;3774;p80"/>
          <p:cNvGrpSpPr/>
          <p:nvPr/>
        </p:nvGrpSpPr>
        <p:grpSpPr>
          <a:xfrm>
            <a:off x="721126" y="3399508"/>
            <a:ext cx="1368681" cy="682918"/>
            <a:chOff x="724986" y="3605478"/>
            <a:chExt cx="1368681" cy="682918"/>
          </a:xfrm>
        </p:grpSpPr>
        <p:grpSp>
          <p:nvGrpSpPr>
            <p:cNvPr id="3775" name="Google Shape;3775;p80"/>
            <p:cNvGrpSpPr/>
            <p:nvPr/>
          </p:nvGrpSpPr>
          <p:grpSpPr>
            <a:xfrm>
              <a:off x="1289102" y="3823629"/>
              <a:ext cx="240442" cy="250435"/>
              <a:chOff x="-165066" y="3843615"/>
              <a:chExt cx="221259" cy="230455"/>
            </a:xfrm>
          </p:grpSpPr>
          <p:sp>
            <p:nvSpPr>
              <p:cNvPr id="3776" name="Google Shape;3776;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80"/>
            <p:cNvGrpSpPr/>
            <p:nvPr/>
          </p:nvGrpSpPr>
          <p:grpSpPr>
            <a:xfrm>
              <a:off x="724986" y="3605478"/>
              <a:ext cx="1368681" cy="682918"/>
              <a:chOff x="724986" y="3605478"/>
              <a:chExt cx="1368681" cy="682918"/>
            </a:xfrm>
          </p:grpSpPr>
          <p:grpSp>
            <p:nvGrpSpPr>
              <p:cNvPr id="3797" name="Google Shape;3797;p80"/>
              <p:cNvGrpSpPr/>
              <p:nvPr/>
            </p:nvGrpSpPr>
            <p:grpSpPr>
              <a:xfrm>
                <a:off x="1498221" y="4047614"/>
                <a:ext cx="529172" cy="240783"/>
                <a:chOff x="1498221" y="4047614"/>
                <a:chExt cx="529172" cy="240783"/>
              </a:xfrm>
            </p:grpSpPr>
            <p:grpSp>
              <p:nvGrpSpPr>
                <p:cNvPr id="3798" name="Google Shape;3798;p80"/>
                <p:cNvGrpSpPr/>
                <p:nvPr/>
              </p:nvGrpSpPr>
              <p:grpSpPr>
                <a:xfrm>
                  <a:off x="1826655" y="4224370"/>
                  <a:ext cx="200738" cy="25631"/>
                  <a:chOff x="1826655" y="4224370"/>
                  <a:chExt cx="200738" cy="25631"/>
                </a:xfrm>
              </p:grpSpPr>
              <p:sp>
                <p:nvSpPr>
                  <p:cNvPr id="3799" name="Google Shape;3799;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80"/>
                <p:cNvGrpSpPr/>
                <p:nvPr/>
              </p:nvGrpSpPr>
              <p:grpSpPr>
                <a:xfrm>
                  <a:off x="1498221" y="4047614"/>
                  <a:ext cx="328444" cy="240783"/>
                  <a:chOff x="1498221" y="4047614"/>
                  <a:chExt cx="328444" cy="240783"/>
                </a:xfrm>
              </p:grpSpPr>
              <p:sp>
                <p:nvSpPr>
                  <p:cNvPr id="3802" name="Google Shape;3802;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80"/>
                  <p:cNvGrpSpPr/>
                  <p:nvPr/>
                </p:nvGrpSpPr>
                <p:grpSpPr>
                  <a:xfrm>
                    <a:off x="1498221" y="4047614"/>
                    <a:ext cx="150566" cy="190416"/>
                    <a:chOff x="1498221" y="4047614"/>
                    <a:chExt cx="150566" cy="190416"/>
                  </a:xfrm>
                </p:grpSpPr>
                <p:sp>
                  <p:nvSpPr>
                    <p:cNvPr id="3804" name="Google Shape;3804;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06" name="Google Shape;3806;p80"/>
              <p:cNvGrpSpPr/>
              <p:nvPr/>
            </p:nvGrpSpPr>
            <p:grpSpPr>
              <a:xfrm>
                <a:off x="1560718" y="3800594"/>
                <a:ext cx="532948" cy="302090"/>
                <a:chOff x="1560718" y="3800594"/>
                <a:chExt cx="532948" cy="302090"/>
              </a:xfrm>
            </p:grpSpPr>
            <p:grpSp>
              <p:nvGrpSpPr>
                <p:cNvPr id="3807" name="Google Shape;3807;p80"/>
                <p:cNvGrpSpPr/>
                <p:nvPr/>
              </p:nvGrpSpPr>
              <p:grpSpPr>
                <a:xfrm>
                  <a:off x="1912179" y="3827344"/>
                  <a:ext cx="181487" cy="25631"/>
                  <a:chOff x="1912179" y="3827344"/>
                  <a:chExt cx="181487" cy="25631"/>
                </a:xfrm>
              </p:grpSpPr>
              <p:sp>
                <p:nvSpPr>
                  <p:cNvPr id="3808" name="Google Shape;3808;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80"/>
                <p:cNvGrpSpPr/>
                <p:nvPr/>
              </p:nvGrpSpPr>
              <p:grpSpPr>
                <a:xfrm>
                  <a:off x="1912179" y="4044505"/>
                  <a:ext cx="181487" cy="25622"/>
                  <a:chOff x="1912179" y="4044506"/>
                  <a:chExt cx="181487" cy="25622"/>
                </a:xfrm>
              </p:grpSpPr>
              <p:sp>
                <p:nvSpPr>
                  <p:cNvPr id="3811" name="Google Shape;3811;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80"/>
                <p:cNvGrpSpPr/>
                <p:nvPr/>
              </p:nvGrpSpPr>
              <p:grpSpPr>
                <a:xfrm>
                  <a:off x="1560718" y="3800594"/>
                  <a:ext cx="351472" cy="302090"/>
                  <a:chOff x="1560718" y="3800594"/>
                  <a:chExt cx="351472" cy="302090"/>
                </a:xfrm>
              </p:grpSpPr>
              <p:grpSp>
                <p:nvGrpSpPr>
                  <p:cNvPr id="3814" name="Google Shape;3814;p80"/>
                  <p:cNvGrpSpPr/>
                  <p:nvPr/>
                </p:nvGrpSpPr>
                <p:grpSpPr>
                  <a:xfrm>
                    <a:off x="1560718" y="3842857"/>
                    <a:ext cx="173586" cy="217131"/>
                    <a:chOff x="1560718" y="3842857"/>
                    <a:chExt cx="173586" cy="217131"/>
                  </a:xfrm>
                </p:grpSpPr>
                <p:sp>
                  <p:nvSpPr>
                    <p:cNvPr id="3815" name="Google Shape;3815;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8" name="Google Shape;3818;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20" name="Google Shape;3820;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1" name="Google Shape;3821;p80"/>
              <p:cNvGrpSpPr/>
              <p:nvPr/>
            </p:nvGrpSpPr>
            <p:grpSpPr>
              <a:xfrm>
                <a:off x="785350" y="3605478"/>
                <a:ext cx="535311" cy="249245"/>
                <a:chOff x="785350" y="3605478"/>
                <a:chExt cx="535311" cy="249245"/>
              </a:xfrm>
            </p:grpSpPr>
            <p:grpSp>
              <p:nvGrpSpPr>
                <p:cNvPr id="3822" name="Google Shape;3822;p80"/>
                <p:cNvGrpSpPr/>
                <p:nvPr/>
              </p:nvGrpSpPr>
              <p:grpSpPr>
                <a:xfrm>
                  <a:off x="785350" y="3605478"/>
                  <a:ext cx="376191" cy="102736"/>
                  <a:chOff x="785350" y="3605478"/>
                  <a:chExt cx="376191" cy="102736"/>
                </a:xfrm>
              </p:grpSpPr>
              <p:sp>
                <p:nvSpPr>
                  <p:cNvPr id="3823" name="Google Shape;3823;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80"/>
                <p:cNvGrpSpPr/>
                <p:nvPr/>
              </p:nvGrpSpPr>
              <p:grpSpPr>
                <a:xfrm>
                  <a:off x="1161530" y="3655851"/>
                  <a:ext cx="159131" cy="198872"/>
                  <a:chOff x="1161530" y="3655851"/>
                  <a:chExt cx="159131" cy="198872"/>
                </a:xfrm>
              </p:grpSpPr>
              <p:sp>
                <p:nvSpPr>
                  <p:cNvPr id="3827" name="Google Shape;3827;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9" name="Google Shape;3829;p80"/>
              <p:cNvGrpSpPr/>
              <p:nvPr/>
            </p:nvGrpSpPr>
            <p:grpSpPr>
              <a:xfrm>
                <a:off x="785350" y="4047614"/>
                <a:ext cx="535311" cy="240783"/>
                <a:chOff x="785350" y="4047614"/>
                <a:chExt cx="535311" cy="240783"/>
              </a:xfrm>
            </p:grpSpPr>
            <p:grpSp>
              <p:nvGrpSpPr>
                <p:cNvPr id="3830" name="Google Shape;3830;p80"/>
                <p:cNvGrpSpPr/>
                <p:nvPr/>
              </p:nvGrpSpPr>
              <p:grpSpPr>
                <a:xfrm>
                  <a:off x="1161636" y="4047614"/>
                  <a:ext cx="159025" cy="190415"/>
                  <a:chOff x="1161636" y="4047614"/>
                  <a:chExt cx="159025" cy="190415"/>
                </a:xfrm>
              </p:grpSpPr>
              <p:sp>
                <p:nvSpPr>
                  <p:cNvPr id="3831" name="Google Shape;3831;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80"/>
                <p:cNvGrpSpPr/>
                <p:nvPr/>
              </p:nvGrpSpPr>
              <p:grpSpPr>
                <a:xfrm>
                  <a:off x="785350" y="4185661"/>
                  <a:ext cx="376191" cy="102736"/>
                  <a:chOff x="785350" y="4185661"/>
                  <a:chExt cx="376191" cy="102736"/>
                </a:xfrm>
              </p:grpSpPr>
              <p:sp>
                <p:nvSpPr>
                  <p:cNvPr id="3834" name="Google Shape;3834;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7" name="Google Shape;3837;p80"/>
              <p:cNvGrpSpPr/>
              <p:nvPr/>
            </p:nvGrpSpPr>
            <p:grpSpPr>
              <a:xfrm>
                <a:off x="1501054" y="3605478"/>
                <a:ext cx="526340" cy="249240"/>
                <a:chOff x="1501054" y="3605478"/>
                <a:chExt cx="526340" cy="249240"/>
              </a:xfrm>
            </p:grpSpPr>
            <p:grpSp>
              <p:nvGrpSpPr>
                <p:cNvPr id="3838" name="Google Shape;3838;p80"/>
                <p:cNvGrpSpPr/>
                <p:nvPr/>
              </p:nvGrpSpPr>
              <p:grpSpPr>
                <a:xfrm>
                  <a:off x="1834208" y="3643867"/>
                  <a:ext cx="193185" cy="25622"/>
                  <a:chOff x="1834208" y="3643867"/>
                  <a:chExt cx="193185" cy="25622"/>
                </a:xfrm>
              </p:grpSpPr>
              <p:sp>
                <p:nvSpPr>
                  <p:cNvPr id="3839" name="Google Shape;3839;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80"/>
                <p:cNvGrpSpPr/>
                <p:nvPr/>
              </p:nvGrpSpPr>
              <p:grpSpPr>
                <a:xfrm>
                  <a:off x="1501054" y="3605478"/>
                  <a:ext cx="333165" cy="249240"/>
                  <a:chOff x="1501054" y="3605478"/>
                  <a:chExt cx="333165" cy="249240"/>
                </a:xfrm>
              </p:grpSpPr>
              <p:sp>
                <p:nvSpPr>
                  <p:cNvPr id="3842" name="Google Shape;3842;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80"/>
                  <p:cNvGrpSpPr/>
                  <p:nvPr/>
                </p:nvGrpSpPr>
                <p:grpSpPr>
                  <a:xfrm>
                    <a:off x="1501054" y="3655851"/>
                    <a:ext cx="155286" cy="198867"/>
                    <a:chOff x="1501054" y="3655851"/>
                    <a:chExt cx="155286" cy="198867"/>
                  </a:xfrm>
                </p:grpSpPr>
                <p:sp>
                  <p:nvSpPr>
                    <p:cNvPr id="3844" name="Google Shape;3844;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46" name="Google Shape;3846;p80"/>
              <p:cNvGrpSpPr/>
              <p:nvPr/>
            </p:nvGrpSpPr>
            <p:grpSpPr>
              <a:xfrm>
                <a:off x="724986" y="3800594"/>
                <a:ext cx="532950" cy="302090"/>
                <a:chOff x="724986" y="3800594"/>
                <a:chExt cx="532950" cy="302090"/>
              </a:xfrm>
            </p:grpSpPr>
            <p:grpSp>
              <p:nvGrpSpPr>
                <p:cNvPr id="3847" name="Google Shape;3847;p80"/>
                <p:cNvGrpSpPr/>
                <p:nvPr/>
              </p:nvGrpSpPr>
              <p:grpSpPr>
                <a:xfrm>
                  <a:off x="724986" y="4044367"/>
                  <a:ext cx="181314" cy="25626"/>
                  <a:chOff x="724986" y="4044367"/>
                  <a:chExt cx="181314" cy="25626"/>
                </a:xfrm>
              </p:grpSpPr>
              <p:sp>
                <p:nvSpPr>
                  <p:cNvPr id="3848" name="Google Shape;3848;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80"/>
                <p:cNvGrpSpPr/>
                <p:nvPr/>
              </p:nvGrpSpPr>
              <p:grpSpPr>
                <a:xfrm>
                  <a:off x="906290" y="3800594"/>
                  <a:ext cx="351646" cy="302090"/>
                  <a:chOff x="906290" y="3800594"/>
                  <a:chExt cx="351646" cy="302090"/>
                </a:xfrm>
              </p:grpSpPr>
              <p:grpSp>
                <p:nvGrpSpPr>
                  <p:cNvPr id="3851" name="Google Shape;3851;p80"/>
                  <p:cNvGrpSpPr/>
                  <p:nvPr/>
                </p:nvGrpSpPr>
                <p:grpSpPr>
                  <a:xfrm>
                    <a:off x="1084172" y="3842857"/>
                    <a:ext cx="173764" cy="217131"/>
                    <a:chOff x="1084172" y="3842857"/>
                    <a:chExt cx="173764" cy="217131"/>
                  </a:xfrm>
                </p:grpSpPr>
                <p:grpSp>
                  <p:nvGrpSpPr>
                    <p:cNvPr id="3852" name="Google Shape;3852;p80"/>
                    <p:cNvGrpSpPr/>
                    <p:nvPr/>
                  </p:nvGrpSpPr>
                  <p:grpSpPr>
                    <a:xfrm>
                      <a:off x="1156862" y="3936509"/>
                      <a:ext cx="101073" cy="25622"/>
                      <a:chOff x="1156862" y="3936509"/>
                      <a:chExt cx="101073" cy="25622"/>
                    </a:xfrm>
                  </p:grpSpPr>
                  <p:sp>
                    <p:nvSpPr>
                      <p:cNvPr id="3853" name="Google Shape;3853;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5" name="Google Shape;3855;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6" name="Google Shape;3856;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80"/>
                <p:cNvGrpSpPr/>
                <p:nvPr/>
              </p:nvGrpSpPr>
              <p:grpSpPr>
                <a:xfrm>
                  <a:off x="724986" y="3830189"/>
                  <a:ext cx="189533" cy="25626"/>
                  <a:chOff x="724986" y="3830189"/>
                  <a:chExt cx="189533" cy="25626"/>
                </a:xfrm>
              </p:grpSpPr>
              <p:sp>
                <p:nvSpPr>
                  <p:cNvPr id="3859" name="Google Shape;3859;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61" name="Google Shape;3861;p80"/>
          <p:cNvGrpSpPr/>
          <p:nvPr/>
        </p:nvGrpSpPr>
        <p:grpSpPr>
          <a:xfrm>
            <a:off x="2249438" y="2249669"/>
            <a:ext cx="948701" cy="935378"/>
            <a:chOff x="2253298" y="2428317"/>
            <a:chExt cx="948701" cy="935378"/>
          </a:xfrm>
        </p:grpSpPr>
        <p:sp>
          <p:nvSpPr>
            <p:cNvPr id="3862" name="Google Shape;3862;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98"/>
        <p:cNvGrpSpPr/>
        <p:nvPr/>
      </p:nvGrpSpPr>
      <p:grpSpPr>
        <a:xfrm>
          <a:off x="0" y="0"/>
          <a:ext cx="0" cy="0"/>
          <a:chOff x="0" y="0"/>
          <a:chExt cx="0" cy="0"/>
        </a:xfrm>
      </p:grpSpPr>
      <p:grpSp>
        <p:nvGrpSpPr>
          <p:cNvPr id="3899" name="Google Shape;3899;p81"/>
          <p:cNvGrpSpPr/>
          <p:nvPr/>
        </p:nvGrpSpPr>
        <p:grpSpPr>
          <a:xfrm>
            <a:off x="3339745" y="952988"/>
            <a:ext cx="2363393" cy="1017867"/>
            <a:chOff x="3292400" y="1219146"/>
            <a:chExt cx="2615240" cy="1110239"/>
          </a:xfrm>
        </p:grpSpPr>
        <p:sp>
          <p:nvSpPr>
            <p:cNvPr id="3900" name="Google Shape;3900;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01" name="Google Shape;3901;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02" name="Google Shape;3902;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03" name="Google Shape;3903;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04" name="Google Shape;3904;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05" name="Google Shape;3905;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06" name="Google Shape;3906;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07" name="Google Shape;3907;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08" name="Google Shape;3908;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09" name="Google Shape;3909;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10" name="Google Shape;3910;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11" name="Google Shape;3911;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12" name="Google Shape;3912;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13" name="Google Shape;3913;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14" name="Google Shape;3914;p81"/>
            <p:cNvGrpSpPr/>
            <p:nvPr/>
          </p:nvGrpSpPr>
          <p:grpSpPr>
            <a:xfrm>
              <a:off x="3748438" y="1378608"/>
              <a:ext cx="2159202" cy="903971"/>
              <a:chOff x="1683525" y="2179850"/>
              <a:chExt cx="4519050" cy="2134525"/>
            </a:xfrm>
          </p:grpSpPr>
          <p:sp>
            <p:nvSpPr>
              <p:cNvPr id="3915" name="Google Shape;3915;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16" name="Google Shape;3916;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17" name="Google Shape;3917;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18" name="Google Shape;3918;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19" name="Google Shape;3919;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0" name="Google Shape;3920;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1" name="Google Shape;3921;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2" name="Google Shape;3922;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3" name="Google Shape;3923;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4" name="Google Shape;3924;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5" name="Google Shape;3925;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6" name="Google Shape;3926;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27" name="Google Shape;3927;p81"/>
          <p:cNvGraphicFramePr/>
          <p:nvPr/>
        </p:nvGraphicFramePr>
        <p:xfrm>
          <a:off x="5935838" y="2130461"/>
          <a:ext cx="3000000" cy="3000000"/>
        </p:xfrm>
        <a:graphic>
          <a:graphicData uri="http://schemas.openxmlformats.org/drawingml/2006/table">
            <a:tbl>
              <a:tblPr>
                <a:noFill/>
                <a:tableStyleId>{45514EAE-A4E8-41DF-BBF0-998E96078D3D}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28" name="Google Shape;3928;p81"/>
          <p:cNvGrpSpPr/>
          <p:nvPr/>
        </p:nvGrpSpPr>
        <p:grpSpPr>
          <a:xfrm>
            <a:off x="5935948" y="3189058"/>
            <a:ext cx="2496964" cy="1001454"/>
            <a:chOff x="1919611" y="789980"/>
            <a:chExt cx="1474179" cy="606868"/>
          </a:xfrm>
        </p:grpSpPr>
        <p:cxnSp>
          <p:nvCxnSpPr>
            <p:cNvPr id="3929" name="Google Shape;3929;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30" name="Google Shape;3930;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31" name="Google Shape;3931;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32" name="Google Shape;3932;p8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33" name="Google Shape;3933;p8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34" name="Google Shape;3934;p8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35" name="Google Shape;3935;p8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36" name="Google Shape;3936;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943" name="Google Shape;3943;p8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44" name="Google Shape;3944;p8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45" name="Google Shape;3945;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81"/>
          <p:cNvGrpSpPr/>
          <p:nvPr/>
        </p:nvGrpSpPr>
        <p:grpSpPr>
          <a:xfrm>
            <a:off x="712562" y="998017"/>
            <a:ext cx="2394370" cy="976502"/>
            <a:chOff x="749309" y="1112739"/>
            <a:chExt cx="2371603" cy="976502"/>
          </a:xfrm>
        </p:grpSpPr>
        <p:sp>
          <p:nvSpPr>
            <p:cNvPr id="3947" name="Google Shape;3947;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979" name="Google Shape;3979;p81"/>
          <p:cNvGraphicFramePr/>
          <p:nvPr/>
        </p:nvGraphicFramePr>
        <p:xfrm>
          <a:off x="5935863" y="996311"/>
          <a:ext cx="3000000" cy="3000000"/>
        </p:xfrm>
        <a:graphic>
          <a:graphicData uri="http://schemas.openxmlformats.org/drawingml/2006/table">
            <a:tbl>
              <a:tblPr>
                <a:noFill/>
                <a:tableStyleId>{45514EAE-A4E8-41DF-BBF0-998E96078D3D}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980" name="Google Shape;3980;p81"/>
          <p:cNvGraphicFramePr/>
          <p:nvPr/>
        </p:nvGraphicFramePr>
        <p:xfrm>
          <a:off x="3342575" y="2130461"/>
          <a:ext cx="3000000" cy="3000000"/>
        </p:xfrm>
        <a:graphic>
          <a:graphicData uri="http://schemas.openxmlformats.org/drawingml/2006/table">
            <a:tbl>
              <a:tblPr>
                <a:noFill/>
                <a:tableStyleId>{45514EAE-A4E8-41DF-BBF0-998E96078D3D}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981" name="Google Shape;3981;p81"/>
          <p:cNvGrpSpPr/>
          <p:nvPr/>
        </p:nvGrpSpPr>
        <p:grpSpPr>
          <a:xfrm>
            <a:off x="4086505" y="2517104"/>
            <a:ext cx="1517436" cy="74460"/>
            <a:chOff x="3980086" y="2804397"/>
            <a:chExt cx="1227600" cy="66900"/>
          </a:xfrm>
        </p:grpSpPr>
        <p:sp>
          <p:nvSpPr>
            <p:cNvPr id="3982" name="Google Shape;3982;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81"/>
          <p:cNvGrpSpPr/>
          <p:nvPr/>
        </p:nvGrpSpPr>
        <p:grpSpPr>
          <a:xfrm>
            <a:off x="4711569" y="2809692"/>
            <a:ext cx="892956" cy="74460"/>
            <a:chOff x="3980086" y="2804397"/>
            <a:chExt cx="1227600" cy="66900"/>
          </a:xfrm>
        </p:grpSpPr>
        <p:sp>
          <p:nvSpPr>
            <p:cNvPr id="3985" name="Google Shape;3985;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81"/>
          <p:cNvGrpSpPr/>
          <p:nvPr/>
        </p:nvGrpSpPr>
        <p:grpSpPr>
          <a:xfrm>
            <a:off x="3344661" y="3168575"/>
            <a:ext cx="2363244" cy="1005943"/>
            <a:chOff x="3358415" y="3361302"/>
            <a:chExt cx="2363244" cy="1024695"/>
          </a:xfrm>
        </p:grpSpPr>
        <p:grpSp>
          <p:nvGrpSpPr>
            <p:cNvPr id="3988" name="Google Shape;3988;p81"/>
            <p:cNvGrpSpPr/>
            <p:nvPr/>
          </p:nvGrpSpPr>
          <p:grpSpPr>
            <a:xfrm>
              <a:off x="3358415" y="3361302"/>
              <a:ext cx="441300" cy="1024695"/>
              <a:chOff x="3358415" y="3361302"/>
              <a:chExt cx="441300" cy="1024695"/>
            </a:xfrm>
          </p:grpSpPr>
          <p:sp>
            <p:nvSpPr>
              <p:cNvPr id="3989" name="Google Shape;3989;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81"/>
            <p:cNvGrpSpPr/>
            <p:nvPr/>
          </p:nvGrpSpPr>
          <p:grpSpPr>
            <a:xfrm>
              <a:off x="3838901" y="3361302"/>
              <a:ext cx="441300" cy="1024695"/>
              <a:chOff x="3838901" y="3361302"/>
              <a:chExt cx="441300" cy="1024695"/>
            </a:xfrm>
          </p:grpSpPr>
          <p:sp>
            <p:nvSpPr>
              <p:cNvPr id="3996" name="Google Shape;3996;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81"/>
            <p:cNvGrpSpPr/>
            <p:nvPr/>
          </p:nvGrpSpPr>
          <p:grpSpPr>
            <a:xfrm>
              <a:off x="4319387" y="3361302"/>
              <a:ext cx="441300" cy="1024695"/>
              <a:chOff x="4319387" y="3361302"/>
              <a:chExt cx="441300" cy="1024695"/>
            </a:xfrm>
          </p:grpSpPr>
          <p:sp>
            <p:nvSpPr>
              <p:cNvPr id="4003" name="Google Shape;4003;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81"/>
            <p:cNvGrpSpPr/>
            <p:nvPr/>
          </p:nvGrpSpPr>
          <p:grpSpPr>
            <a:xfrm>
              <a:off x="4799873" y="3361302"/>
              <a:ext cx="441300" cy="1024695"/>
              <a:chOff x="4799873" y="3361302"/>
              <a:chExt cx="441300" cy="1024695"/>
            </a:xfrm>
          </p:grpSpPr>
          <p:sp>
            <p:nvSpPr>
              <p:cNvPr id="4010" name="Google Shape;4010;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81"/>
            <p:cNvGrpSpPr/>
            <p:nvPr/>
          </p:nvGrpSpPr>
          <p:grpSpPr>
            <a:xfrm>
              <a:off x="5280360" y="3361302"/>
              <a:ext cx="441300" cy="1024695"/>
              <a:chOff x="5280360" y="3361302"/>
              <a:chExt cx="441300" cy="1024695"/>
            </a:xfrm>
          </p:grpSpPr>
          <p:sp>
            <p:nvSpPr>
              <p:cNvPr id="4017" name="Google Shape;4017;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23" name="Google Shape;4023;p81"/>
          <p:cNvGraphicFramePr/>
          <p:nvPr/>
        </p:nvGraphicFramePr>
        <p:xfrm>
          <a:off x="711088" y="2130461"/>
          <a:ext cx="3000000" cy="3000000"/>
        </p:xfrm>
        <a:graphic>
          <a:graphicData uri="http://schemas.openxmlformats.org/drawingml/2006/table">
            <a:tbl>
              <a:tblPr>
                <a:noFill/>
                <a:tableStyleId>{45514EAE-A4E8-41DF-BBF0-998E96078D3D}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24" name="Google Shape;4024;p81"/>
          <p:cNvGrpSpPr/>
          <p:nvPr/>
        </p:nvGrpSpPr>
        <p:grpSpPr>
          <a:xfrm>
            <a:off x="712613" y="3180186"/>
            <a:ext cx="2403614" cy="1005900"/>
            <a:chOff x="726450" y="3372825"/>
            <a:chExt cx="2403614" cy="1005900"/>
          </a:xfrm>
        </p:grpSpPr>
        <p:grpSp>
          <p:nvGrpSpPr>
            <p:cNvPr id="4025" name="Google Shape;4025;p81"/>
            <p:cNvGrpSpPr/>
            <p:nvPr/>
          </p:nvGrpSpPr>
          <p:grpSpPr>
            <a:xfrm>
              <a:off x="726450" y="3696000"/>
              <a:ext cx="2403614" cy="500898"/>
              <a:chOff x="726450" y="3696000"/>
              <a:chExt cx="2403614" cy="500898"/>
            </a:xfrm>
          </p:grpSpPr>
          <p:sp>
            <p:nvSpPr>
              <p:cNvPr id="4026" name="Google Shape;4026;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27" name="Google Shape;4027;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28" name="Google Shape;4028;p81"/>
            <p:cNvGrpSpPr/>
            <p:nvPr/>
          </p:nvGrpSpPr>
          <p:grpSpPr>
            <a:xfrm>
              <a:off x="1348050" y="3372825"/>
              <a:ext cx="1720425" cy="1005900"/>
              <a:chOff x="1348050" y="3372825"/>
              <a:chExt cx="1720425" cy="1005900"/>
            </a:xfrm>
          </p:grpSpPr>
          <p:sp>
            <p:nvSpPr>
              <p:cNvPr id="4029" name="Google Shape;4029;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0" name="Google Shape;4030;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1" name="Google Shape;4031;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2" name="Google Shape;4032;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3" name="Google Shape;4033;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34" name="Google Shape;4034;p81"/>
            <p:cNvGrpSpPr/>
            <p:nvPr/>
          </p:nvGrpSpPr>
          <p:grpSpPr>
            <a:xfrm>
              <a:off x="1455707" y="3731058"/>
              <a:ext cx="1491150" cy="417657"/>
              <a:chOff x="1455707" y="3731058"/>
              <a:chExt cx="1491150" cy="417657"/>
            </a:xfrm>
          </p:grpSpPr>
          <p:grpSp>
            <p:nvGrpSpPr>
              <p:cNvPr id="4035" name="Google Shape;4035;p81"/>
              <p:cNvGrpSpPr/>
              <p:nvPr/>
            </p:nvGrpSpPr>
            <p:grpSpPr>
              <a:xfrm>
                <a:off x="1472938" y="3745828"/>
                <a:ext cx="72126" cy="53788"/>
                <a:chOff x="1472938" y="3745828"/>
                <a:chExt cx="72126" cy="53788"/>
              </a:xfrm>
            </p:grpSpPr>
            <p:sp>
              <p:nvSpPr>
                <p:cNvPr id="4036" name="Google Shape;4036;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81"/>
              <p:cNvGrpSpPr/>
              <p:nvPr/>
            </p:nvGrpSpPr>
            <p:grpSpPr>
              <a:xfrm>
                <a:off x="1819181" y="4089633"/>
                <a:ext cx="72126" cy="53788"/>
                <a:chOff x="1819181" y="4089633"/>
                <a:chExt cx="72126" cy="53788"/>
              </a:xfrm>
            </p:grpSpPr>
            <p:sp>
              <p:nvSpPr>
                <p:cNvPr id="4039" name="Google Shape;4039;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81"/>
              <p:cNvGrpSpPr/>
              <p:nvPr/>
            </p:nvGrpSpPr>
            <p:grpSpPr>
              <a:xfrm>
                <a:off x="1455707" y="4084171"/>
                <a:ext cx="64321" cy="64544"/>
                <a:chOff x="1455707" y="4084171"/>
                <a:chExt cx="64321" cy="64544"/>
              </a:xfrm>
            </p:grpSpPr>
            <p:sp>
              <p:nvSpPr>
                <p:cNvPr id="4042" name="Google Shape;4042;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81"/>
              <p:cNvGrpSpPr/>
              <p:nvPr/>
            </p:nvGrpSpPr>
            <p:grpSpPr>
              <a:xfrm>
                <a:off x="1818610" y="3731058"/>
                <a:ext cx="64321" cy="64544"/>
                <a:chOff x="1818610" y="3731058"/>
                <a:chExt cx="64321" cy="64544"/>
              </a:xfrm>
            </p:grpSpPr>
            <p:sp>
              <p:nvSpPr>
                <p:cNvPr id="4045" name="Google Shape;4045;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81"/>
              <p:cNvGrpSpPr/>
              <p:nvPr/>
            </p:nvGrpSpPr>
            <p:grpSpPr>
              <a:xfrm>
                <a:off x="2172491" y="4089633"/>
                <a:ext cx="72126" cy="53788"/>
                <a:chOff x="2172491" y="4089633"/>
                <a:chExt cx="72126" cy="53788"/>
              </a:xfrm>
            </p:grpSpPr>
            <p:sp>
              <p:nvSpPr>
                <p:cNvPr id="4048" name="Google Shape;4048;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81"/>
              <p:cNvGrpSpPr/>
              <p:nvPr/>
            </p:nvGrpSpPr>
            <p:grpSpPr>
              <a:xfrm>
                <a:off x="2171920" y="3731058"/>
                <a:ext cx="64321" cy="64544"/>
                <a:chOff x="2171920" y="3731058"/>
                <a:chExt cx="64321" cy="64544"/>
              </a:xfrm>
            </p:grpSpPr>
            <p:sp>
              <p:nvSpPr>
                <p:cNvPr id="4051" name="Google Shape;4051;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81"/>
              <p:cNvGrpSpPr/>
              <p:nvPr/>
            </p:nvGrpSpPr>
            <p:grpSpPr>
              <a:xfrm>
                <a:off x="2874730" y="3745828"/>
                <a:ext cx="72126" cy="53788"/>
                <a:chOff x="2874730" y="3745828"/>
                <a:chExt cx="72126" cy="53788"/>
              </a:xfrm>
            </p:grpSpPr>
            <p:sp>
              <p:nvSpPr>
                <p:cNvPr id="4054" name="Google Shape;4054;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81"/>
              <p:cNvGrpSpPr/>
              <p:nvPr/>
            </p:nvGrpSpPr>
            <p:grpSpPr>
              <a:xfrm>
                <a:off x="2878589" y="4081481"/>
                <a:ext cx="64321" cy="64544"/>
                <a:chOff x="2878589" y="4081481"/>
                <a:chExt cx="64321" cy="64544"/>
              </a:xfrm>
            </p:grpSpPr>
            <p:sp>
              <p:nvSpPr>
                <p:cNvPr id="4057" name="Google Shape;4057;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81"/>
              <p:cNvGrpSpPr/>
              <p:nvPr/>
            </p:nvGrpSpPr>
            <p:grpSpPr>
              <a:xfrm>
                <a:off x="2525796" y="4089633"/>
                <a:ext cx="72126" cy="53788"/>
                <a:chOff x="2525796" y="4089633"/>
                <a:chExt cx="72126" cy="53788"/>
              </a:xfrm>
            </p:grpSpPr>
            <p:sp>
              <p:nvSpPr>
                <p:cNvPr id="4060" name="Google Shape;4060;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81"/>
              <p:cNvGrpSpPr/>
              <p:nvPr/>
            </p:nvGrpSpPr>
            <p:grpSpPr>
              <a:xfrm>
                <a:off x="2525225" y="3731058"/>
                <a:ext cx="64321" cy="64544"/>
                <a:chOff x="2525225" y="3731058"/>
                <a:chExt cx="64321" cy="64544"/>
              </a:xfrm>
            </p:grpSpPr>
            <p:sp>
              <p:nvSpPr>
                <p:cNvPr id="4063" name="Google Shape;4063;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68"/>
        <p:cNvGrpSpPr/>
        <p:nvPr/>
      </p:nvGrpSpPr>
      <p:grpSpPr>
        <a:xfrm>
          <a:off x="0" y="0"/>
          <a:ext cx="0" cy="0"/>
          <a:chOff x="0" y="0"/>
          <a:chExt cx="0" cy="0"/>
        </a:xfrm>
      </p:grpSpPr>
      <p:grpSp>
        <p:nvGrpSpPr>
          <p:cNvPr id="4069" name="Google Shape;4069;p82"/>
          <p:cNvGrpSpPr/>
          <p:nvPr/>
        </p:nvGrpSpPr>
        <p:grpSpPr>
          <a:xfrm>
            <a:off x="5780153" y="1859606"/>
            <a:ext cx="671400" cy="674856"/>
            <a:chOff x="5780148" y="1859605"/>
            <a:chExt cx="671400" cy="674856"/>
          </a:xfrm>
        </p:grpSpPr>
        <p:sp>
          <p:nvSpPr>
            <p:cNvPr id="4070" name="Google Shape;4070;p8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82"/>
          <p:cNvGrpSpPr/>
          <p:nvPr/>
        </p:nvGrpSpPr>
        <p:grpSpPr>
          <a:xfrm>
            <a:off x="716996" y="971307"/>
            <a:ext cx="845921" cy="690752"/>
            <a:chOff x="732428" y="1198513"/>
            <a:chExt cx="845921" cy="690752"/>
          </a:xfrm>
        </p:grpSpPr>
        <p:grpSp>
          <p:nvGrpSpPr>
            <p:cNvPr id="4075" name="Google Shape;4075;p82"/>
            <p:cNvGrpSpPr/>
            <p:nvPr/>
          </p:nvGrpSpPr>
          <p:grpSpPr>
            <a:xfrm>
              <a:off x="823030" y="1198513"/>
              <a:ext cx="755319" cy="690752"/>
              <a:chOff x="823030" y="1198513"/>
              <a:chExt cx="755319" cy="690752"/>
            </a:xfrm>
          </p:grpSpPr>
          <p:sp>
            <p:nvSpPr>
              <p:cNvPr id="4076" name="Google Shape;4076;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82"/>
            <p:cNvGrpSpPr/>
            <p:nvPr/>
          </p:nvGrpSpPr>
          <p:grpSpPr>
            <a:xfrm>
              <a:off x="732428" y="1239937"/>
              <a:ext cx="739912" cy="607886"/>
              <a:chOff x="732428" y="1239937"/>
              <a:chExt cx="739912" cy="607886"/>
            </a:xfrm>
          </p:grpSpPr>
          <p:sp>
            <p:nvSpPr>
              <p:cNvPr id="4079" name="Google Shape;4079;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82"/>
            <p:cNvGrpSpPr/>
            <p:nvPr/>
          </p:nvGrpSpPr>
          <p:grpSpPr>
            <a:xfrm>
              <a:off x="732428" y="1277018"/>
              <a:ext cx="702832" cy="533758"/>
              <a:chOff x="732428" y="1277018"/>
              <a:chExt cx="702832" cy="533758"/>
            </a:xfrm>
          </p:grpSpPr>
          <p:sp>
            <p:nvSpPr>
              <p:cNvPr id="4082" name="Google Shape;4082;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82"/>
            <p:cNvGrpSpPr/>
            <p:nvPr/>
          </p:nvGrpSpPr>
          <p:grpSpPr>
            <a:xfrm>
              <a:off x="931170" y="1306653"/>
              <a:ext cx="647179" cy="474455"/>
              <a:chOff x="931170" y="1306653"/>
              <a:chExt cx="647179" cy="474455"/>
            </a:xfrm>
          </p:grpSpPr>
          <p:sp>
            <p:nvSpPr>
              <p:cNvPr id="4085" name="Google Shape;4085;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7" name="Google Shape;4087;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82"/>
          <p:cNvGrpSpPr/>
          <p:nvPr/>
        </p:nvGrpSpPr>
        <p:grpSpPr>
          <a:xfrm>
            <a:off x="3948605" y="971313"/>
            <a:ext cx="634656" cy="699982"/>
            <a:chOff x="5985650" y="2860025"/>
            <a:chExt cx="1396075" cy="1539775"/>
          </a:xfrm>
        </p:grpSpPr>
        <p:sp>
          <p:nvSpPr>
            <p:cNvPr id="4089" name="Google Shape;4089;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82"/>
          <p:cNvGrpSpPr/>
          <p:nvPr/>
        </p:nvGrpSpPr>
        <p:grpSpPr>
          <a:xfrm>
            <a:off x="4704254" y="971307"/>
            <a:ext cx="725845" cy="699975"/>
            <a:chOff x="4249973" y="1201875"/>
            <a:chExt cx="1958568" cy="1888762"/>
          </a:xfrm>
        </p:grpSpPr>
        <p:sp>
          <p:nvSpPr>
            <p:cNvPr id="4122" name="Google Shape;4122;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3" name="Google Shape;4123;p82"/>
            <p:cNvGrpSpPr/>
            <p:nvPr/>
          </p:nvGrpSpPr>
          <p:grpSpPr>
            <a:xfrm>
              <a:off x="5853086" y="1789142"/>
              <a:ext cx="355454" cy="1048099"/>
              <a:chOff x="5576108" y="2016725"/>
              <a:chExt cx="565200" cy="1666560"/>
            </a:xfrm>
          </p:grpSpPr>
          <p:sp>
            <p:nvSpPr>
              <p:cNvPr id="4124" name="Google Shape;4124;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25" name="Google Shape;4125;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82"/>
            <p:cNvGrpSpPr/>
            <p:nvPr/>
          </p:nvGrpSpPr>
          <p:grpSpPr>
            <a:xfrm>
              <a:off x="4869455" y="2691676"/>
              <a:ext cx="1013897" cy="398961"/>
              <a:chOff x="4012057" y="3451825"/>
              <a:chExt cx="1612175" cy="634379"/>
            </a:xfrm>
          </p:grpSpPr>
          <p:sp>
            <p:nvSpPr>
              <p:cNvPr id="4127" name="Google Shape;4127;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28" name="Google Shape;4128;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82"/>
            <p:cNvGrpSpPr/>
            <p:nvPr/>
          </p:nvGrpSpPr>
          <p:grpSpPr>
            <a:xfrm>
              <a:off x="4276937" y="2155961"/>
              <a:ext cx="651965" cy="891358"/>
              <a:chOff x="3069908" y="2599997"/>
              <a:chExt cx="1036675" cy="1417328"/>
            </a:xfrm>
          </p:grpSpPr>
          <p:sp>
            <p:nvSpPr>
              <p:cNvPr id="4130" name="Google Shape;4130;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31" name="Google Shape;4131;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82"/>
            <p:cNvGrpSpPr/>
            <p:nvPr/>
          </p:nvGrpSpPr>
          <p:grpSpPr>
            <a:xfrm>
              <a:off x="5054918" y="1201875"/>
              <a:ext cx="999548" cy="602711"/>
              <a:chOff x="4306958" y="1082925"/>
              <a:chExt cx="1589359" cy="958358"/>
            </a:xfrm>
          </p:grpSpPr>
          <p:sp>
            <p:nvSpPr>
              <p:cNvPr id="4133" name="Google Shape;4133;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34" name="Google Shape;4134;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82"/>
            <p:cNvGrpSpPr/>
            <p:nvPr/>
          </p:nvGrpSpPr>
          <p:grpSpPr>
            <a:xfrm>
              <a:off x="4249973" y="1303451"/>
              <a:ext cx="799317" cy="841334"/>
              <a:chOff x="3027033" y="1244439"/>
              <a:chExt cx="1270977" cy="1337786"/>
            </a:xfrm>
          </p:grpSpPr>
          <p:sp>
            <p:nvSpPr>
              <p:cNvPr id="4136" name="Google Shape;4136;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37" name="Google Shape;4137;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8" name="Google Shape;4138;p82"/>
          <p:cNvGrpSpPr/>
          <p:nvPr/>
        </p:nvGrpSpPr>
        <p:grpSpPr>
          <a:xfrm>
            <a:off x="4057119" y="1858087"/>
            <a:ext cx="750769" cy="683784"/>
            <a:chOff x="4204684" y="2104422"/>
            <a:chExt cx="699822" cy="637382"/>
          </a:xfrm>
        </p:grpSpPr>
        <p:grpSp>
          <p:nvGrpSpPr>
            <p:cNvPr id="4139" name="Google Shape;4139;p82"/>
            <p:cNvGrpSpPr/>
            <p:nvPr/>
          </p:nvGrpSpPr>
          <p:grpSpPr>
            <a:xfrm>
              <a:off x="4204684" y="2430067"/>
              <a:ext cx="342957" cy="311738"/>
              <a:chOff x="4204684" y="2430067"/>
              <a:chExt cx="342957" cy="311738"/>
            </a:xfrm>
          </p:grpSpPr>
          <p:sp>
            <p:nvSpPr>
              <p:cNvPr id="4140" name="Google Shape;4140;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82"/>
            <p:cNvGrpSpPr/>
            <p:nvPr/>
          </p:nvGrpSpPr>
          <p:grpSpPr>
            <a:xfrm>
              <a:off x="4561586" y="2430067"/>
              <a:ext cx="342920" cy="311738"/>
              <a:chOff x="4561586" y="2430067"/>
              <a:chExt cx="342920" cy="311738"/>
            </a:xfrm>
          </p:grpSpPr>
          <p:sp>
            <p:nvSpPr>
              <p:cNvPr id="4143" name="Google Shape;4143;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2"/>
            <p:cNvGrpSpPr/>
            <p:nvPr/>
          </p:nvGrpSpPr>
          <p:grpSpPr>
            <a:xfrm>
              <a:off x="4561586" y="2104422"/>
              <a:ext cx="342920" cy="311738"/>
              <a:chOff x="4561586" y="2104422"/>
              <a:chExt cx="342920" cy="311738"/>
            </a:xfrm>
          </p:grpSpPr>
          <p:sp>
            <p:nvSpPr>
              <p:cNvPr id="4146" name="Google Shape;4146;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82"/>
            <p:cNvGrpSpPr/>
            <p:nvPr/>
          </p:nvGrpSpPr>
          <p:grpSpPr>
            <a:xfrm>
              <a:off x="4204684" y="2104422"/>
              <a:ext cx="342957" cy="311664"/>
              <a:chOff x="4204684" y="2104422"/>
              <a:chExt cx="342957" cy="311664"/>
            </a:xfrm>
          </p:grpSpPr>
          <p:sp>
            <p:nvSpPr>
              <p:cNvPr id="4149" name="Google Shape;4149;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1" name="Google Shape;4151;p82"/>
          <p:cNvGrpSpPr/>
          <p:nvPr/>
        </p:nvGrpSpPr>
        <p:grpSpPr>
          <a:xfrm>
            <a:off x="5521552" y="971301"/>
            <a:ext cx="660591" cy="688867"/>
            <a:chOff x="5830645" y="1267368"/>
            <a:chExt cx="530340" cy="553040"/>
          </a:xfrm>
        </p:grpSpPr>
        <p:sp>
          <p:nvSpPr>
            <p:cNvPr id="4152" name="Google Shape;4152;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3" name="Google Shape;4153;p82"/>
            <p:cNvGrpSpPr/>
            <p:nvPr/>
          </p:nvGrpSpPr>
          <p:grpSpPr>
            <a:xfrm>
              <a:off x="5830645" y="1267368"/>
              <a:ext cx="259743" cy="269909"/>
              <a:chOff x="5830645" y="1267368"/>
              <a:chExt cx="259743" cy="269909"/>
            </a:xfrm>
          </p:grpSpPr>
          <p:sp>
            <p:nvSpPr>
              <p:cNvPr id="4154" name="Google Shape;4154;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82"/>
            <p:cNvGrpSpPr/>
            <p:nvPr/>
          </p:nvGrpSpPr>
          <p:grpSpPr>
            <a:xfrm>
              <a:off x="6101293" y="1267368"/>
              <a:ext cx="259692" cy="269909"/>
              <a:chOff x="6101293" y="1267368"/>
              <a:chExt cx="259692" cy="269909"/>
            </a:xfrm>
          </p:grpSpPr>
          <p:sp>
            <p:nvSpPr>
              <p:cNvPr id="4157" name="Google Shape;4157;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82"/>
            <p:cNvGrpSpPr/>
            <p:nvPr/>
          </p:nvGrpSpPr>
          <p:grpSpPr>
            <a:xfrm>
              <a:off x="5830645" y="1550500"/>
              <a:ext cx="259692" cy="269909"/>
              <a:chOff x="5830645" y="1550500"/>
              <a:chExt cx="259692" cy="269909"/>
            </a:xfrm>
          </p:grpSpPr>
          <p:sp>
            <p:nvSpPr>
              <p:cNvPr id="4160" name="Google Shape;4160;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82"/>
            <p:cNvGrpSpPr/>
            <p:nvPr/>
          </p:nvGrpSpPr>
          <p:grpSpPr>
            <a:xfrm>
              <a:off x="6101293" y="1550500"/>
              <a:ext cx="259692" cy="269909"/>
              <a:chOff x="6101293" y="1550500"/>
              <a:chExt cx="259692" cy="269909"/>
            </a:xfrm>
          </p:grpSpPr>
          <p:sp>
            <p:nvSpPr>
              <p:cNvPr id="4163" name="Google Shape;4163;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5" name="Google Shape;4165;p82"/>
          <p:cNvGrpSpPr/>
          <p:nvPr/>
        </p:nvGrpSpPr>
        <p:grpSpPr>
          <a:xfrm>
            <a:off x="723705" y="1861761"/>
            <a:ext cx="697154" cy="679574"/>
            <a:chOff x="2679875" y="2361475"/>
            <a:chExt cx="780425" cy="760575"/>
          </a:xfrm>
        </p:grpSpPr>
        <p:sp>
          <p:nvSpPr>
            <p:cNvPr id="4166" name="Google Shape;4166;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82"/>
          <p:cNvGrpSpPr/>
          <p:nvPr/>
        </p:nvGrpSpPr>
        <p:grpSpPr>
          <a:xfrm>
            <a:off x="3122864" y="971353"/>
            <a:ext cx="735829" cy="684547"/>
            <a:chOff x="3351965" y="1148808"/>
            <a:chExt cx="750770" cy="698375"/>
          </a:xfrm>
        </p:grpSpPr>
        <p:grpSp>
          <p:nvGrpSpPr>
            <p:cNvPr id="4173" name="Google Shape;4173;p82"/>
            <p:cNvGrpSpPr/>
            <p:nvPr/>
          </p:nvGrpSpPr>
          <p:grpSpPr>
            <a:xfrm>
              <a:off x="3586796" y="1148808"/>
              <a:ext cx="294857" cy="286830"/>
              <a:chOff x="3750225" y="1774000"/>
              <a:chExt cx="149575" cy="145525"/>
            </a:xfrm>
          </p:grpSpPr>
          <p:sp>
            <p:nvSpPr>
              <p:cNvPr id="4174" name="Google Shape;4174;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82"/>
            <p:cNvGrpSpPr/>
            <p:nvPr/>
          </p:nvGrpSpPr>
          <p:grpSpPr>
            <a:xfrm>
              <a:off x="3779245" y="1375768"/>
              <a:ext cx="323490" cy="286978"/>
              <a:chOff x="3847850" y="1889150"/>
              <a:chExt cx="164100" cy="145600"/>
            </a:xfrm>
          </p:grpSpPr>
          <p:sp>
            <p:nvSpPr>
              <p:cNvPr id="4177" name="Google Shape;4177;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82"/>
            <p:cNvGrpSpPr/>
            <p:nvPr/>
          </p:nvGrpSpPr>
          <p:grpSpPr>
            <a:xfrm>
              <a:off x="3351965" y="1330435"/>
              <a:ext cx="295449" cy="285401"/>
              <a:chOff x="3631100" y="1866150"/>
              <a:chExt cx="149875" cy="144800"/>
            </a:xfrm>
          </p:grpSpPr>
          <p:sp>
            <p:nvSpPr>
              <p:cNvPr id="4180" name="Google Shape;4180;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82"/>
            <p:cNvGrpSpPr/>
            <p:nvPr/>
          </p:nvGrpSpPr>
          <p:grpSpPr>
            <a:xfrm>
              <a:off x="3548208" y="1560352"/>
              <a:ext cx="294808" cy="286830"/>
              <a:chOff x="3730650" y="1982800"/>
              <a:chExt cx="149550" cy="145525"/>
            </a:xfrm>
          </p:grpSpPr>
          <p:sp>
            <p:nvSpPr>
              <p:cNvPr id="4183" name="Google Shape;4183;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5" name="Google Shape;4185;p82"/>
          <p:cNvGrpSpPr/>
          <p:nvPr/>
        </p:nvGrpSpPr>
        <p:grpSpPr>
          <a:xfrm>
            <a:off x="7624517" y="971307"/>
            <a:ext cx="804565" cy="677795"/>
            <a:chOff x="7636443" y="1204988"/>
            <a:chExt cx="804565" cy="677795"/>
          </a:xfrm>
        </p:grpSpPr>
        <p:grpSp>
          <p:nvGrpSpPr>
            <p:cNvPr id="4186" name="Google Shape;4186;p82"/>
            <p:cNvGrpSpPr/>
            <p:nvPr/>
          </p:nvGrpSpPr>
          <p:grpSpPr>
            <a:xfrm>
              <a:off x="7636443" y="1509705"/>
              <a:ext cx="804565" cy="373078"/>
              <a:chOff x="7636443" y="1509705"/>
              <a:chExt cx="804565" cy="373078"/>
            </a:xfrm>
          </p:grpSpPr>
          <p:sp>
            <p:nvSpPr>
              <p:cNvPr id="4187" name="Google Shape;4187;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82"/>
            <p:cNvGrpSpPr/>
            <p:nvPr/>
          </p:nvGrpSpPr>
          <p:grpSpPr>
            <a:xfrm>
              <a:off x="7636443" y="1408133"/>
              <a:ext cx="804565" cy="373078"/>
              <a:chOff x="7636443" y="1408133"/>
              <a:chExt cx="804565" cy="373078"/>
            </a:xfrm>
          </p:grpSpPr>
          <p:sp>
            <p:nvSpPr>
              <p:cNvPr id="4190" name="Google Shape;4190;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82"/>
            <p:cNvGrpSpPr/>
            <p:nvPr/>
          </p:nvGrpSpPr>
          <p:grpSpPr>
            <a:xfrm>
              <a:off x="7636443" y="1306560"/>
              <a:ext cx="804565" cy="373078"/>
              <a:chOff x="7636443" y="1306560"/>
              <a:chExt cx="804565" cy="373078"/>
            </a:xfrm>
          </p:grpSpPr>
          <p:sp>
            <p:nvSpPr>
              <p:cNvPr id="4193" name="Google Shape;4193;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82"/>
            <p:cNvGrpSpPr/>
            <p:nvPr/>
          </p:nvGrpSpPr>
          <p:grpSpPr>
            <a:xfrm>
              <a:off x="7636443" y="1204988"/>
              <a:ext cx="804565" cy="373078"/>
              <a:chOff x="7636443" y="1204988"/>
              <a:chExt cx="804565" cy="373078"/>
            </a:xfrm>
          </p:grpSpPr>
          <p:sp>
            <p:nvSpPr>
              <p:cNvPr id="4196" name="Google Shape;4196;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8" name="Google Shape;4198;p82"/>
          <p:cNvGrpSpPr/>
          <p:nvPr/>
        </p:nvGrpSpPr>
        <p:grpSpPr>
          <a:xfrm>
            <a:off x="4963363" y="1878721"/>
            <a:ext cx="661339" cy="661188"/>
            <a:chOff x="3990000" y="975400"/>
            <a:chExt cx="3934200" cy="3933300"/>
          </a:xfrm>
        </p:grpSpPr>
        <p:sp>
          <p:nvSpPr>
            <p:cNvPr id="4199" name="Google Shape;4199;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82"/>
          <p:cNvGrpSpPr/>
          <p:nvPr/>
        </p:nvGrpSpPr>
        <p:grpSpPr>
          <a:xfrm>
            <a:off x="6607011" y="1857359"/>
            <a:ext cx="868881" cy="684241"/>
            <a:chOff x="6598259" y="2078634"/>
            <a:chExt cx="868881" cy="684241"/>
          </a:xfrm>
        </p:grpSpPr>
        <p:sp>
          <p:nvSpPr>
            <p:cNvPr id="4204" name="Google Shape;4204;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0" name="Google Shape;4210;p82"/>
            <p:cNvGrpSpPr/>
            <p:nvPr/>
          </p:nvGrpSpPr>
          <p:grpSpPr>
            <a:xfrm>
              <a:off x="6808175" y="2078634"/>
              <a:ext cx="452229" cy="684241"/>
              <a:chOff x="6808175" y="2078634"/>
              <a:chExt cx="452229" cy="684241"/>
            </a:xfrm>
          </p:grpSpPr>
          <p:sp>
            <p:nvSpPr>
              <p:cNvPr id="4211" name="Google Shape;4211;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7" name="Google Shape;4217;p82"/>
              <p:cNvGrpSpPr/>
              <p:nvPr/>
            </p:nvGrpSpPr>
            <p:grpSpPr>
              <a:xfrm>
                <a:off x="6821586" y="2078634"/>
                <a:ext cx="426871" cy="684241"/>
                <a:chOff x="6821586" y="2078634"/>
                <a:chExt cx="426871" cy="684241"/>
              </a:xfrm>
            </p:grpSpPr>
            <p:grpSp>
              <p:nvGrpSpPr>
                <p:cNvPr id="4218" name="Google Shape;4218;p82"/>
                <p:cNvGrpSpPr/>
                <p:nvPr/>
              </p:nvGrpSpPr>
              <p:grpSpPr>
                <a:xfrm>
                  <a:off x="6821586" y="2078634"/>
                  <a:ext cx="426871" cy="684241"/>
                  <a:chOff x="6821586" y="2078634"/>
                  <a:chExt cx="426871" cy="684241"/>
                </a:xfrm>
              </p:grpSpPr>
              <p:sp>
                <p:nvSpPr>
                  <p:cNvPr id="4219" name="Google Shape;4219;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8" name="Google Shape;4238;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44" name="Google Shape;4244;p82"/>
          <p:cNvGrpSpPr/>
          <p:nvPr/>
        </p:nvGrpSpPr>
        <p:grpSpPr>
          <a:xfrm>
            <a:off x="716994" y="3531369"/>
            <a:ext cx="1340789" cy="640830"/>
            <a:chOff x="238125" y="1151100"/>
            <a:chExt cx="7139450" cy="3412300"/>
          </a:xfrm>
        </p:grpSpPr>
        <p:sp>
          <p:nvSpPr>
            <p:cNvPr id="4245" name="Google Shape;4245;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82"/>
          <p:cNvGrpSpPr/>
          <p:nvPr/>
        </p:nvGrpSpPr>
        <p:grpSpPr>
          <a:xfrm>
            <a:off x="5584217" y="2734650"/>
            <a:ext cx="985357" cy="585764"/>
            <a:chOff x="5145061" y="2881789"/>
            <a:chExt cx="1107641" cy="658458"/>
          </a:xfrm>
        </p:grpSpPr>
        <p:grpSp>
          <p:nvGrpSpPr>
            <p:cNvPr id="4258" name="Google Shape;4258;p82"/>
            <p:cNvGrpSpPr/>
            <p:nvPr/>
          </p:nvGrpSpPr>
          <p:grpSpPr>
            <a:xfrm>
              <a:off x="5722989" y="3244587"/>
              <a:ext cx="529713" cy="295659"/>
              <a:chOff x="5722989" y="3244587"/>
              <a:chExt cx="529713" cy="295659"/>
            </a:xfrm>
          </p:grpSpPr>
          <p:sp>
            <p:nvSpPr>
              <p:cNvPr id="4259" name="Google Shape;4259;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60" name="Google Shape;4260;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61" name="Google Shape;4261;p82"/>
            <p:cNvGrpSpPr/>
            <p:nvPr/>
          </p:nvGrpSpPr>
          <p:grpSpPr>
            <a:xfrm>
              <a:off x="5145061" y="3244587"/>
              <a:ext cx="536807" cy="295659"/>
              <a:chOff x="5145061" y="3244587"/>
              <a:chExt cx="536807" cy="295659"/>
            </a:xfrm>
          </p:grpSpPr>
          <p:sp>
            <p:nvSpPr>
              <p:cNvPr id="4262" name="Google Shape;4262;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63" name="Google Shape;4263;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64" name="Google Shape;4264;p82"/>
            <p:cNvGrpSpPr/>
            <p:nvPr/>
          </p:nvGrpSpPr>
          <p:grpSpPr>
            <a:xfrm>
              <a:off x="5341327" y="2898245"/>
              <a:ext cx="532309" cy="614891"/>
              <a:chOff x="5341327" y="2898245"/>
              <a:chExt cx="532309" cy="614891"/>
            </a:xfrm>
          </p:grpSpPr>
          <p:sp>
            <p:nvSpPr>
              <p:cNvPr id="4265" name="Google Shape;4265;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66" name="Google Shape;4266;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67" name="Google Shape;4267;p82"/>
            <p:cNvGrpSpPr/>
            <p:nvPr/>
          </p:nvGrpSpPr>
          <p:grpSpPr>
            <a:xfrm>
              <a:off x="5532290" y="2881789"/>
              <a:ext cx="620516" cy="305456"/>
              <a:chOff x="5532290" y="2881789"/>
              <a:chExt cx="620516" cy="305456"/>
            </a:xfrm>
          </p:grpSpPr>
          <p:sp>
            <p:nvSpPr>
              <p:cNvPr id="4268" name="Google Shape;4268;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69" name="Google Shape;4269;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270" name="Google Shape;4270;p82"/>
          <p:cNvGrpSpPr/>
          <p:nvPr/>
        </p:nvGrpSpPr>
        <p:grpSpPr>
          <a:xfrm>
            <a:off x="8163140" y="3526708"/>
            <a:ext cx="269068" cy="645491"/>
            <a:chOff x="7026852" y="3311869"/>
            <a:chExt cx="434331" cy="1041954"/>
          </a:xfrm>
        </p:grpSpPr>
        <p:sp>
          <p:nvSpPr>
            <p:cNvPr id="4271" name="Google Shape;4271;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82"/>
          <p:cNvGrpSpPr/>
          <p:nvPr/>
        </p:nvGrpSpPr>
        <p:grpSpPr>
          <a:xfrm>
            <a:off x="6179721" y="3565945"/>
            <a:ext cx="293882" cy="293836"/>
            <a:chOff x="4873519" y="3311869"/>
            <a:chExt cx="499374" cy="499296"/>
          </a:xfrm>
        </p:grpSpPr>
        <p:sp>
          <p:nvSpPr>
            <p:cNvPr id="4275" name="Google Shape;4275;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2"/>
          <p:cNvGrpSpPr/>
          <p:nvPr/>
        </p:nvGrpSpPr>
        <p:grpSpPr>
          <a:xfrm>
            <a:off x="6179721" y="3878317"/>
            <a:ext cx="293882" cy="293882"/>
            <a:chOff x="4873519" y="3875839"/>
            <a:chExt cx="499374" cy="499374"/>
          </a:xfrm>
        </p:grpSpPr>
        <p:sp>
          <p:nvSpPr>
            <p:cNvPr id="4278" name="Google Shape;4278;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82"/>
          <p:cNvGrpSpPr/>
          <p:nvPr/>
        </p:nvGrpSpPr>
        <p:grpSpPr>
          <a:xfrm>
            <a:off x="2410248" y="1850269"/>
            <a:ext cx="698104" cy="698208"/>
            <a:chOff x="2565073" y="2075876"/>
            <a:chExt cx="672482" cy="672518"/>
          </a:xfrm>
        </p:grpSpPr>
        <p:sp>
          <p:nvSpPr>
            <p:cNvPr id="4281" name="Google Shape;4281;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82"/>
          <p:cNvGrpSpPr/>
          <p:nvPr/>
        </p:nvGrpSpPr>
        <p:grpSpPr>
          <a:xfrm>
            <a:off x="5633660" y="3534870"/>
            <a:ext cx="438354" cy="637329"/>
            <a:chOff x="1697726" y="3244179"/>
            <a:chExt cx="788124" cy="1146069"/>
          </a:xfrm>
        </p:grpSpPr>
        <p:sp>
          <p:nvSpPr>
            <p:cNvPr id="4288" name="Google Shape;4288;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0" name="Google Shape;4290;p8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1" name="Google Shape;4291;p82"/>
          <p:cNvGrpSpPr/>
          <p:nvPr/>
        </p:nvGrpSpPr>
        <p:grpSpPr>
          <a:xfrm>
            <a:off x="7634874" y="1863232"/>
            <a:ext cx="799565" cy="670282"/>
            <a:chOff x="7617850" y="2063282"/>
            <a:chExt cx="799565" cy="670282"/>
          </a:xfrm>
        </p:grpSpPr>
        <p:cxnSp>
          <p:nvCxnSpPr>
            <p:cNvPr id="4292" name="Google Shape;4292;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3" name="Google Shape;4293;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4" name="Google Shape;4294;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5" name="Google Shape;4295;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6" name="Google Shape;4296;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297" name="Google Shape;4297;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298" name="Google Shape;4298;p82"/>
            <p:cNvGrpSpPr/>
            <p:nvPr/>
          </p:nvGrpSpPr>
          <p:grpSpPr>
            <a:xfrm>
              <a:off x="7734309" y="2063282"/>
              <a:ext cx="570957" cy="620095"/>
              <a:chOff x="7734309" y="2063282"/>
              <a:chExt cx="570957" cy="620095"/>
            </a:xfrm>
          </p:grpSpPr>
          <p:grpSp>
            <p:nvGrpSpPr>
              <p:cNvPr id="4299" name="Google Shape;4299;p82"/>
              <p:cNvGrpSpPr/>
              <p:nvPr/>
            </p:nvGrpSpPr>
            <p:grpSpPr>
              <a:xfrm>
                <a:off x="8031573" y="2063282"/>
                <a:ext cx="273693" cy="620095"/>
                <a:chOff x="8031573" y="2063282"/>
                <a:chExt cx="273693" cy="620095"/>
              </a:xfrm>
            </p:grpSpPr>
            <p:sp>
              <p:nvSpPr>
                <p:cNvPr id="4300" name="Google Shape;4300;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82"/>
              <p:cNvGrpSpPr/>
              <p:nvPr/>
            </p:nvGrpSpPr>
            <p:grpSpPr>
              <a:xfrm flipH="1">
                <a:off x="7734309" y="2063282"/>
                <a:ext cx="273693" cy="620095"/>
                <a:chOff x="8031573" y="2063282"/>
                <a:chExt cx="273693" cy="620095"/>
              </a:xfrm>
            </p:grpSpPr>
            <p:sp>
              <p:nvSpPr>
                <p:cNvPr id="4305" name="Google Shape;4305;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09" name="Google Shape;4309;p8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1" name="Google Shape;4311;p82"/>
          <p:cNvGrpSpPr/>
          <p:nvPr/>
        </p:nvGrpSpPr>
        <p:grpSpPr>
          <a:xfrm>
            <a:off x="7821480" y="2716716"/>
            <a:ext cx="602567" cy="601884"/>
            <a:chOff x="1186975" y="238125"/>
            <a:chExt cx="5244275" cy="5238325"/>
          </a:xfrm>
        </p:grpSpPr>
        <p:sp>
          <p:nvSpPr>
            <p:cNvPr id="4312" name="Google Shape;4312;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2"/>
          <p:cNvGrpSpPr/>
          <p:nvPr/>
        </p:nvGrpSpPr>
        <p:grpSpPr>
          <a:xfrm>
            <a:off x="3264218" y="1856199"/>
            <a:ext cx="651848" cy="687338"/>
            <a:chOff x="3400515" y="2056248"/>
            <a:chExt cx="698134" cy="735987"/>
          </a:xfrm>
        </p:grpSpPr>
        <p:grpSp>
          <p:nvGrpSpPr>
            <p:cNvPr id="4317" name="Google Shape;4317;p82"/>
            <p:cNvGrpSpPr/>
            <p:nvPr/>
          </p:nvGrpSpPr>
          <p:grpSpPr>
            <a:xfrm>
              <a:off x="3400515" y="2283913"/>
              <a:ext cx="312919" cy="219900"/>
              <a:chOff x="3400515" y="2283913"/>
              <a:chExt cx="312919" cy="219900"/>
            </a:xfrm>
          </p:grpSpPr>
          <p:sp>
            <p:nvSpPr>
              <p:cNvPr id="4318" name="Google Shape;4318;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19" name="Google Shape;4319;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20" name="Google Shape;4320;p82"/>
            <p:cNvGrpSpPr/>
            <p:nvPr/>
          </p:nvGrpSpPr>
          <p:grpSpPr>
            <a:xfrm>
              <a:off x="3547823" y="2461089"/>
              <a:ext cx="219900" cy="331146"/>
              <a:chOff x="3547823" y="2461089"/>
              <a:chExt cx="219900" cy="331146"/>
            </a:xfrm>
          </p:grpSpPr>
          <p:sp>
            <p:nvSpPr>
              <p:cNvPr id="4321" name="Google Shape;4321;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22" name="Google Shape;4322;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23" name="Google Shape;4323;p82"/>
            <p:cNvGrpSpPr/>
            <p:nvPr/>
          </p:nvGrpSpPr>
          <p:grpSpPr>
            <a:xfrm>
              <a:off x="3734138" y="2461089"/>
              <a:ext cx="219900" cy="331146"/>
              <a:chOff x="3734138" y="2461089"/>
              <a:chExt cx="219900" cy="331146"/>
            </a:xfrm>
          </p:grpSpPr>
          <p:sp>
            <p:nvSpPr>
              <p:cNvPr id="4324" name="Google Shape;4324;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25" name="Google Shape;4325;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26" name="Google Shape;4326;p82"/>
            <p:cNvGrpSpPr/>
            <p:nvPr/>
          </p:nvGrpSpPr>
          <p:grpSpPr>
            <a:xfrm>
              <a:off x="3787560" y="2281742"/>
              <a:ext cx="311089" cy="219900"/>
              <a:chOff x="3787560" y="2281742"/>
              <a:chExt cx="311089" cy="219900"/>
            </a:xfrm>
          </p:grpSpPr>
          <p:sp>
            <p:nvSpPr>
              <p:cNvPr id="4327" name="Google Shape;4327;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28" name="Google Shape;4328;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29" name="Google Shape;4329;p82"/>
            <p:cNvGrpSpPr/>
            <p:nvPr/>
          </p:nvGrpSpPr>
          <p:grpSpPr>
            <a:xfrm>
              <a:off x="3637290" y="2056248"/>
              <a:ext cx="219900" cy="330736"/>
              <a:chOff x="3637290" y="2056248"/>
              <a:chExt cx="219900" cy="330736"/>
            </a:xfrm>
          </p:grpSpPr>
          <p:sp>
            <p:nvSpPr>
              <p:cNvPr id="4330" name="Google Shape;4330;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31" name="Google Shape;4331;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32" name="Google Shape;4332;p82"/>
          <p:cNvGrpSpPr/>
          <p:nvPr/>
        </p:nvGrpSpPr>
        <p:grpSpPr>
          <a:xfrm>
            <a:off x="2555923" y="2726206"/>
            <a:ext cx="1268144" cy="592394"/>
            <a:chOff x="238125" y="1188750"/>
            <a:chExt cx="7140450" cy="3335550"/>
          </a:xfrm>
        </p:grpSpPr>
        <p:sp>
          <p:nvSpPr>
            <p:cNvPr id="4333" name="Google Shape;4333;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82"/>
          <p:cNvGrpSpPr/>
          <p:nvPr/>
        </p:nvGrpSpPr>
        <p:grpSpPr>
          <a:xfrm>
            <a:off x="6663824" y="2728360"/>
            <a:ext cx="1053944" cy="590147"/>
            <a:chOff x="238125" y="1335475"/>
            <a:chExt cx="5418735" cy="3034175"/>
          </a:xfrm>
        </p:grpSpPr>
        <p:sp>
          <p:nvSpPr>
            <p:cNvPr id="4339" name="Google Shape;4339;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82"/>
          <p:cNvGrpSpPr/>
          <p:nvPr/>
        </p:nvGrpSpPr>
        <p:grpSpPr>
          <a:xfrm>
            <a:off x="4094633" y="3533260"/>
            <a:ext cx="1268207" cy="638939"/>
            <a:chOff x="3967651" y="3645904"/>
            <a:chExt cx="1479304" cy="745292"/>
          </a:xfrm>
        </p:grpSpPr>
        <p:grpSp>
          <p:nvGrpSpPr>
            <p:cNvPr id="4343" name="Google Shape;4343;p82"/>
            <p:cNvGrpSpPr/>
            <p:nvPr/>
          </p:nvGrpSpPr>
          <p:grpSpPr>
            <a:xfrm>
              <a:off x="3967651" y="4009026"/>
              <a:ext cx="1479304" cy="382170"/>
              <a:chOff x="3967651" y="4009026"/>
              <a:chExt cx="1479304" cy="382170"/>
            </a:xfrm>
          </p:grpSpPr>
          <p:grpSp>
            <p:nvGrpSpPr>
              <p:cNvPr id="4344" name="Google Shape;4344;p82"/>
              <p:cNvGrpSpPr/>
              <p:nvPr/>
            </p:nvGrpSpPr>
            <p:grpSpPr>
              <a:xfrm>
                <a:off x="4892216" y="4195630"/>
                <a:ext cx="554739" cy="195566"/>
                <a:chOff x="3604375" y="4892160"/>
                <a:chExt cx="1651500" cy="582215"/>
              </a:xfrm>
            </p:grpSpPr>
            <p:sp>
              <p:nvSpPr>
                <p:cNvPr id="4345" name="Google Shape;4345;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82"/>
              <p:cNvGrpSpPr/>
              <p:nvPr/>
            </p:nvGrpSpPr>
            <p:grpSpPr>
              <a:xfrm>
                <a:off x="3967651" y="4146303"/>
                <a:ext cx="579402" cy="244893"/>
                <a:chOff x="851875" y="4745310"/>
                <a:chExt cx="1724925" cy="729065"/>
              </a:xfrm>
            </p:grpSpPr>
            <p:sp>
              <p:nvSpPr>
                <p:cNvPr id="4348" name="Google Shape;4348;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82"/>
              <p:cNvGrpSpPr/>
              <p:nvPr/>
            </p:nvGrpSpPr>
            <p:grpSpPr>
              <a:xfrm>
                <a:off x="4460753" y="4009026"/>
                <a:ext cx="493110" cy="382170"/>
                <a:chOff x="2319875" y="4336625"/>
                <a:chExt cx="1468025" cy="1137750"/>
              </a:xfrm>
            </p:grpSpPr>
            <p:sp>
              <p:nvSpPr>
                <p:cNvPr id="4351" name="Google Shape;4351;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3" name="Google Shape;4353;p82"/>
            <p:cNvGrpSpPr/>
            <p:nvPr/>
          </p:nvGrpSpPr>
          <p:grpSpPr>
            <a:xfrm>
              <a:off x="4479443" y="3645904"/>
              <a:ext cx="455965" cy="388789"/>
              <a:chOff x="2957425" y="238100"/>
              <a:chExt cx="1910200" cy="1628775"/>
            </a:xfrm>
          </p:grpSpPr>
          <p:sp>
            <p:nvSpPr>
              <p:cNvPr id="4354" name="Google Shape;4354;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82"/>
          <p:cNvGrpSpPr/>
          <p:nvPr/>
        </p:nvGrpSpPr>
        <p:grpSpPr>
          <a:xfrm>
            <a:off x="2480746" y="3534460"/>
            <a:ext cx="1243128" cy="637739"/>
            <a:chOff x="2496310" y="3693351"/>
            <a:chExt cx="1342906" cy="688926"/>
          </a:xfrm>
        </p:grpSpPr>
        <p:grpSp>
          <p:nvGrpSpPr>
            <p:cNvPr id="4365" name="Google Shape;4365;p82"/>
            <p:cNvGrpSpPr/>
            <p:nvPr/>
          </p:nvGrpSpPr>
          <p:grpSpPr>
            <a:xfrm>
              <a:off x="2496310" y="3693351"/>
              <a:ext cx="1342906" cy="688875"/>
              <a:chOff x="2496310" y="3693351"/>
              <a:chExt cx="1342906" cy="688875"/>
            </a:xfrm>
          </p:grpSpPr>
          <p:sp>
            <p:nvSpPr>
              <p:cNvPr id="4366" name="Google Shape;4366;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2" name="Google Shape;4372;p82"/>
              <p:cNvCxnSpPr>
                <a:stCxn id="437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373" name="Google Shape;4373;p82"/>
              <p:cNvCxnSpPr>
                <a:stCxn id="436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374" name="Google Shape;4374;p82"/>
              <p:cNvCxnSpPr>
                <a:stCxn id="436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375" name="Google Shape;4375;p82"/>
              <p:cNvCxnSpPr>
                <a:stCxn id="437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376" name="Google Shape;4376;p82"/>
              <p:cNvCxnSpPr>
                <a:stCxn id="436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377" name="Google Shape;4377;p82"/>
            <p:cNvGrpSpPr/>
            <p:nvPr/>
          </p:nvGrpSpPr>
          <p:grpSpPr>
            <a:xfrm>
              <a:off x="2675275" y="3930557"/>
              <a:ext cx="1003306" cy="451719"/>
              <a:chOff x="2675275" y="4174282"/>
              <a:chExt cx="1003306" cy="451719"/>
            </a:xfrm>
          </p:grpSpPr>
          <p:sp>
            <p:nvSpPr>
              <p:cNvPr id="4378" name="Google Shape;4378;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1" name="Google Shape;4381;p82"/>
          <p:cNvGrpSpPr/>
          <p:nvPr/>
        </p:nvGrpSpPr>
        <p:grpSpPr>
          <a:xfrm>
            <a:off x="1654417" y="971307"/>
            <a:ext cx="574511" cy="874709"/>
            <a:chOff x="1715404" y="1112080"/>
            <a:chExt cx="642270" cy="977984"/>
          </a:xfrm>
        </p:grpSpPr>
        <p:grpSp>
          <p:nvGrpSpPr>
            <p:cNvPr id="4382" name="Google Shape;4382;p82"/>
            <p:cNvGrpSpPr/>
            <p:nvPr/>
          </p:nvGrpSpPr>
          <p:grpSpPr>
            <a:xfrm>
              <a:off x="1715404" y="1112080"/>
              <a:ext cx="642270" cy="977984"/>
              <a:chOff x="1715404" y="1112080"/>
              <a:chExt cx="642270" cy="977984"/>
            </a:xfrm>
          </p:grpSpPr>
          <p:sp>
            <p:nvSpPr>
              <p:cNvPr id="4383" name="Google Shape;4383;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82"/>
            <p:cNvGrpSpPr/>
            <p:nvPr/>
          </p:nvGrpSpPr>
          <p:grpSpPr>
            <a:xfrm>
              <a:off x="1768927" y="1165603"/>
              <a:ext cx="535225" cy="851367"/>
              <a:chOff x="1768927" y="1165603"/>
              <a:chExt cx="535225" cy="851367"/>
            </a:xfrm>
          </p:grpSpPr>
          <p:sp>
            <p:nvSpPr>
              <p:cNvPr id="4386" name="Google Shape;4386;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82"/>
            <p:cNvGrpSpPr/>
            <p:nvPr/>
          </p:nvGrpSpPr>
          <p:grpSpPr>
            <a:xfrm>
              <a:off x="1822449" y="1219125"/>
              <a:ext cx="428180" cy="718859"/>
              <a:chOff x="1822449" y="1219125"/>
              <a:chExt cx="428180" cy="718859"/>
            </a:xfrm>
          </p:grpSpPr>
          <p:sp>
            <p:nvSpPr>
              <p:cNvPr id="4389" name="Google Shape;4389;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82"/>
            <p:cNvGrpSpPr/>
            <p:nvPr/>
          </p:nvGrpSpPr>
          <p:grpSpPr>
            <a:xfrm>
              <a:off x="1875972" y="1272648"/>
              <a:ext cx="321135" cy="586939"/>
              <a:chOff x="1875972" y="1272648"/>
              <a:chExt cx="321135" cy="586939"/>
            </a:xfrm>
          </p:grpSpPr>
          <p:sp>
            <p:nvSpPr>
              <p:cNvPr id="4392" name="Google Shape;4392;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4" name="Google Shape;4394;p82"/>
          <p:cNvGrpSpPr/>
          <p:nvPr/>
        </p:nvGrpSpPr>
        <p:grpSpPr>
          <a:xfrm>
            <a:off x="7761578" y="3528028"/>
            <a:ext cx="293855" cy="644170"/>
            <a:chOff x="241025" y="3151575"/>
            <a:chExt cx="293855" cy="644170"/>
          </a:xfrm>
        </p:grpSpPr>
        <p:sp>
          <p:nvSpPr>
            <p:cNvPr id="4395" name="Google Shape;4395;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2"/>
          <p:cNvGrpSpPr/>
          <p:nvPr/>
        </p:nvGrpSpPr>
        <p:grpSpPr>
          <a:xfrm>
            <a:off x="709562" y="2728028"/>
            <a:ext cx="1779649" cy="591620"/>
            <a:chOff x="246070" y="1983375"/>
            <a:chExt cx="1855347" cy="616849"/>
          </a:xfrm>
        </p:grpSpPr>
        <p:sp>
          <p:nvSpPr>
            <p:cNvPr id="4398" name="Google Shape;4398;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2"/>
          <p:cNvGrpSpPr/>
          <p:nvPr/>
        </p:nvGrpSpPr>
        <p:grpSpPr>
          <a:xfrm>
            <a:off x="2320428" y="971307"/>
            <a:ext cx="711055" cy="745993"/>
            <a:chOff x="2496269" y="1171698"/>
            <a:chExt cx="761953" cy="799392"/>
          </a:xfrm>
        </p:grpSpPr>
        <p:grpSp>
          <p:nvGrpSpPr>
            <p:cNvPr id="4408" name="Google Shape;4408;p82"/>
            <p:cNvGrpSpPr/>
            <p:nvPr/>
          </p:nvGrpSpPr>
          <p:grpSpPr>
            <a:xfrm>
              <a:off x="2496269" y="1171698"/>
              <a:ext cx="761953" cy="723022"/>
              <a:chOff x="2496269" y="1171698"/>
              <a:chExt cx="761953" cy="723022"/>
            </a:xfrm>
          </p:grpSpPr>
          <p:sp>
            <p:nvSpPr>
              <p:cNvPr id="4409" name="Google Shape;4409;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82"/>
              <p:cNvGrpSpPr/>
              <p:nvPr/>
            </p:nvGrpSpPr>
            <p:grpSpPr>
              <a:xfrm>
                <a:off x="2496269" y="1171698"/>
                <a:ext cx="761953" cy="723022"/>
                <a:chOff x="2496269" y="1120652"/>
                <a:chExt cx="761953" cy="723022"/>
              </a:xfrm>
            </p:grpSpPr>
            <p:grpSp>
              <p:nvGrpSpPr>
                <p:cNvPr id="4412" name="Google Shape;4412;p82"/>
                <p:cNvGrpSpPr/>
                <p:nvPr/>
              </p:nvGrpSpPr>
              <p:grpSpPr>
                <a:xfrm>
                  <a:off x="2496269" y="1120652"/>
                  <a:ext cx="761953" cy="723022"/>
                  <a:chOff x="2496269" y="1120652"/>
                  <a:chExt cx="761953" cy="723022"/>
                </a:xfrm>
              </p:grpSpPr>
              <p:grpSp>
                <p:nvGrpSpPr>
                  <p:cNvPr id="4413" name="Google Shape;4413;p82"/>
                  <p:cNvGrpSpPr/>
                  <p:nvPr/>
                </p:nvGrpSpPr>
                <p:grpSpPr>
                  <a:xfrm>
                    <a:off x="2496269" y="1304589"/>
                    <a:ext cx="407089" cy="305057"/>
                    <a:chOff x="2496269" y="1304589"/>
                    <a:chExt cx="407089" cy="305057"/>
                  </a:xfrm>
                </p:grpSpPr>
                <p:sp>
                  <p:nvSpPr>
                    <p:cNvPr id="4414" name="Google Shape;4414;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82"/>
                  <p:cNvGrpSpPr/>
                  <p:nvPr/>
                </p:nvGrpSpPr>
                <p:grpSpPr>
                  <a:xfrm>
                    <a:off x="2586468" y="1493376"/>
                    <a:ext cx="358850" cy="349656"/>
                    <a:chOff x="2586468" y="1493376"/>
                    <a:chExt cx="358850" cy="349656"/>
                  </a:xfrm>
                </p:grpSpPr>
                <p:sp>
                  <p:nvSpPr>
                    <p:cNvPr id="4417" name="Google Shape;4417;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82"/>
                  <p:cNvGrpSpPr/>
                  <p:nvPr/>
                </p:nvGrpSpPr>
                <p:grpSpPr>
                  <a:xfrm>
                    <a:off x="2807939" y="1494024"/>
                    <a:ext cx="358857" cy="349650"/>
                    <a:chOff x="2807939" y="1494024"/>
                    <a:chExt cx="358857" cy="349650"/>
                  </a:xfrm>
                </p:grpSpPr>
                <p:sp>
                  <p:nvSpPr>
                    <p:cNvPr id="4420" name="Google Shape;4420;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2"/>
                  <p:cNvGrpSpPr/>
                  <p:nvPr/>
                </p:nvGrpSpPr>
                <p:grpSpPr>
                  <a:xfrm>
                    <a:off x="2851133" y="1305635"/>
                    <a:ext cx="407089" cy="305057"/>
                    <a:chOff x="2851133" y="1305635"/>
                    <a:chExt cx="407089" cy="305057"/>
                  </a:xfrm>
                </p:grpSpPr>
                <p:sp>
                  <p:nvSpPr>
                    <p:cNvPr id="4423" name="Google Shape;4423;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82"/>
                  <p:cNvGrpSpPr/>
                  <p:nvPr/>
                </p:nvGrpSpPr>
                <p:grpSpPr>
                  <a:xfrm>
                    <a:off x="2727495" y="1120652"/>
                    <a:ext cx="300271" cy="396358"/>
                    <a:chOff x="2727495" y="1120652"/>
                    <a:chExt cx="300271" cy="396358"/>
                  </a:xfrm>
                </p:grpSpPr>
                <p:sp>
                  <p:nvSpPr>
                    <p:cNvPr id="4426" name="Google Shape;4426;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8" name="Google Shape;4428;p82"/>
                <p:cNvGrpSpPr/>
                <p:nvPr/>
              </p:nvGrpSpPr>
              <p:grpSpPr>
                <a:xfrm>
                  <a:off x="2722305" y="1350460"/>
                  <a:ext cx="308357" cy="308344"/>
                  <a:chOff x="2722305" y="1350460"/>
                  <a:chExt cx="308357" cy="308344"/>
                </a:xfrm>
              </p:grpSpPr>
              <p:sp>
                <p:nvSpPr>
                  <p:cNvPr id="4429" name="Google Shape;4429;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0" name="Google Shape;4430;p82"/>
                  <p:cNvGrpSpPr/>
                  <p:nvPr/>
                </p:nvGrpSpPr>
                <p:grpSpPr>
                  <a:xfrm>
                    <a:off x="2725064" y="1364529"/>
                    <a:ext cx="297954" cy="280182"/>
                    <a:chOff x="2725064" y="1364529"/>
                    <a:chExt cx="297954" cy="280182"/>
                  </a:xfrm>
                </p:grpSpPr>
                <p:sp>
                  <p:nvSpPr>
                    <p:cNvPr id="4431" name="Google Shape;4431;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36" name="Google Shape;4436;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82"/>
          <p:cNvGrpSpPr/>
          <p:nvPr/>
        </p:nvGrpSpPr>
        <p:grpSpPr>
          <a:xfrm>
            <a:off x="3909129" y="2727412"/>
            <a:ext cx="1569144" cy="591015"/>
            <a:chOff x="3820100" y="3023049"/>
            <a:chExt cx="1303926" cy="491162"/>
          </a:xfrm>
        </p:grpSpPr>
        <p:grpSp>
          <p:nvGrpSpPr>
            <p:cNvPr id="4442" name="Google Shape;4442;p82"/>
            <p:cNvGrpSpPr/>
            <p:nvPr/>
          </p:nvGrpSpPr>
          <p:grpSpPr>
            <a:xfrm>
              <a:off x="3820100" y="3023072"/>
              <a:ext cx="1303926" cy="491139"/>
              <a:chOff x="3820100" y="3023072"/>
              <a:chExt cx="1303926" cy="491139"/>
            </a:xfrm>
          </p:grpSpPr>
          <p:sp>
            <p:nvSpPr>
              <p:cNvPr id="4443" name="Google Shape;4443;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82"/>
            <p:cNvGrpSpPr/>
            <p:nvPr/>
          </p:nvGrpSpPr>
          <p:grpSpPr>
            <a:xfrm>
              <a:off x="4132439" y="3023645"/>
              <a:ext cx="393633" cy="177096"/>
              <a:chOff x="4132439" y="3023645"/>
              <a:chExt cx="393633" cy="177096"/>
            </a:xfrm>
          </p:grpSpPr>
          <p:sp>
            <p:nvSpPr>
              <p:cNvPr id="4446" name="Google Shape;4446;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82"/>
            <p:cNvGrpSpPr/>
            <p:nvPr/>
          </p:nvGrpSpPr>
          <p:grpSpPr>
            <a:xfrm>
              <a:off x="3921811" y="3023049"/>
              <a:ext cx="1002397" cy="388943"/>
              <a:chOff x="3921811" y="3023049"/>
              <a:chExt cx="1002397" cy="388943"/>
            </a:xfrm>
          </p:grpSpPr>
          <p:sp>
            <p:nvSpPr>
              <p:cNvPr id="4449" name="Google Shape;4449;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2"/>
            <p:cNvGrpSpPr/>
            <p:nvPr/>
          </p:nvGrpSpPr>
          <p:grpSpPr>
            <a:xfrm>
              <a:off x="4023645" y="3023049"/>
              <a:ext cx="683032" cy="286722"/>
              <a:chOff x="4023645" y="3023049"/>
              <a:chExt cx="683032" cy="286722"/>
            </a:xfrm>
          </p:grpSpPr>
          <p:sp>
            <p:nvSpPr>
              <p:cNvPr id="4452" name="Google Shape;4452;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4" name="Google Shape;4454;p82"/>
          <p:cNvGrpSpPr/>
          <p:nvPr/>
        </p:nvGrpSpPr>
        <p:grpSpPr>
          <a:xfrm>
            <a:off x="1541251" y="1854258"/>
            <a:ext cx="713522" cy="688025"/>
            <a:chOff x="1706078" y="2092648"/>
            <a:chExt cx="660913" cy="637296"/>
          </a:xfrm>
        </p:grpSpPr>
        <p:sp>
          <p:nvSpPr>
            <p:cNvPr id="4455" name="Google Shape;4455;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6" name="Google Shape;4456;p82"/>
            <p:cNvGrpSpPr/>
            <p:nvPr/>
          </p:nvGrpSpPr>
          <p:grpSpPr>
            <a:xfrm>
              <a:off x="1706078" y="2092648"/>
              <a:ext cx="660913" cy="575241"/>
              <a:chOff x="1706078" y="2092648"/>
              <a:chExt cx="660913" cy="575241"/>
            </a:xfrm>
          </p:grpSpPr>
          <p:sp>
            <p:nvSpPr>
              <p:cNvPr id="4457" name="Google Shape;4457;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0" name="Google Shape;4460;p82"/>
          <p:cNvGrpSpPr/>
          <p:nvPr/>
        </p:nvGrpSpPr>
        <p:grpSpPr>
          <a:xfrm>
            <a:off x="6303109" y="971806"/>
            <a:ext cx="1317459" cy="684168"/>
            <a:chOff x="238125" y="999450"/>
            <a:chExt cx="7140700" cy="3708225"/>
          </a:xfrm>
        </p:grpSpPr>
        <p:sp>
          <p:nvSpPr>
            <p:cNvPr id="4461" name="Google Shape;4461;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73"/>
        <p:cNvGrpSpPr/>
        <p:nvPr/>
      </p:nvGrpSpPr>
      <p:grpSpPr>
        <a:xfrm>
          <a:off x="0" y="0"/>
          <a:ext cx="0" cy="0"/>
          <a:chOff x="0" y="0"/>
          <a:chExt cx="0" cy="0"/>
        </a:xfrm>
      </p:grpSpPr>
      <p:grpSp>
        <p:nvGrpSpPr>
          <p:cNvPr id="4474" name="Google Shape;4474;p83"/>
          <p:cNvGrpSpPr/>
          <p:nvPr/>
        </p:nvGrpSpPr>
        <p:grpSpPr>
          <a:xfrm>
            <a:off x="717027" y="967622"/>
            <a:ext cx="1636117" cy="1526144"/>
            <a:chOff x="729238" y="1179665"/>
            <a:chExt cx="1636117" cy="1526144"/>
          </a:xfrm>
        </p:grpSpPr>
        <p:grpSp>
          <p:nvGrpSpPr>
            <p:cNvPr id="4475" name="Google Shape;4475;p83"/>
            <p:cNvGrpSpPr/>
            <p:nvPr/>
          </p:nvGrpSpPr>
          <p:grpSpPr>
            <a:xfrm>
              <a:off x="729238" y="1179665"/>
              <a:ext cx="80700" cy="1526144"/>
              <a:chOff x="729238" y="1179665"/>
              <a:chExt cx="80700" cy="1526144"/>
            </a:xfrm>
          </p:grpSpPr>
          <p:sp>
            <p:nvSpPr>
              <p:cNvPr id="4476" name="Google Shape;4476;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6" name="Google Shape;4486;p83"/>
            <p:cNvGrpSpPr/>
            <p:nvPr/>
          </p:nvGrpSpPr>
          <p:grpSpPr>
            <a:xfrm>
              <a:off x="903098" y="1179665"/>
              <a:ext cx="80700" cy="1526144"/>
              <a:chOff x="903098" y="1179665"/>
              <a:chExt cx="80700" cy="1526144"/>
            </a:xfrm>
          </p:grpSpPr>
          <p:sp>
            <p:nvSpPr>
              <p:cNvPr id="4487" name="Google Shape;4487;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83"/>
            <p:cNvGrpSpPr/>
            <p:nvPr/>
          </p:nvGrpSpPr>
          <p:grpSpPr>
            <a:xfrm>
              <a:off x="1076958" y="1179665"/>
              <a:ext cx="80700" cy="1526144"/>
              <a:chOff x="1076958" y="1179665"/>
              <a:chExt cx="80700" cy="1526144"/>
            </a:xfrm>
          </p:grpSpPr>
          <p:sp>
            <p:nvSpPr>
              <p:cNvPr id="4498" name="Google Shape;4498;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83"/>
            <p:cNvGrpSpPr/>
            <p:nvPr/>
          </p:nvGrpSpPr>
          <p:grpSpPr>
            <a:xfrm>
              <a:off x="1247707" y="1179665"/>
              <a:ext cx="80700" cy="1526144"/>
              <a:chOff x="1247707" y="1179665"/>
              <a:chExt cx="80700" cy="1526144"/>
            </a:xfrm>
          </p:grpSpPr>
          <p:sp>
            <p:nvSpPr>
              <p:cNvPr id="4509" name="Google Shape;4509;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83"/>
            <p:cNvGrpSpPr/>
            <p:nvPr/>
          </p:nvGrpSpPr>
          <p:grpSpPr>
            <a:xfrm>
              <a:off x="1421567" y="1179665"/>
              <a:ext cx="80700" cy="1526144"/>
              <a:chOff x="1421567" y="1179665"/>
              <a:chExt cx="80700" cy="1526144"/>
            </a:xfrm>
          </p:grpSpPr>
          <p:sp>
            <p:nvSpPr>
              <p:cNvPr id="4520" name="Google Shape;4520;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83"/>
            <p:cNvGrpSpPr/>
            <p:nvPr/>
          </p:nvGrpSpPr>
          <p:grpSpPr>
            <a:xfrm>
              <a:off x="1592327" y="1179665"/>
              <a:ext cx="80700" cy="1526144"/>
              <a:chOff x="1592327" y="1179665"/>
              <a:chExt cx="80700" cy="1526144"/>
            </a:xfrm>
          </p:grpSpPr>
          <p:sp>
            <p:nvSpPr>
              <p:cNvPr id="4531" name="Google Shape;4531;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3"/>
            <p:cNvGrpSpPr/>
            <p:nvPr/>
          </p:nvGrpSpPr>
          <p:grpSpPr>
            <a:xfrm>
              <a:off x="1766187" y="1179665"/>
              <a:ext cx="80700" cy="1526144"/>
              <a:chOff x="1766187" y="1179665"/>
              <a:chExt cx="80700" cy="1526144"/>
            </a:xfrm>
          </p:grpSpPr>
          <p:sp>
            <p:nvSpPr>
              <p:cNvPr id="4542" name="Google Shape;4542;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83"/>
            <p:cNvGrpSpPr/>
            <p:nvPr/>
          </p:nvGrpSpPr>
          <p:grpSpPr>
            <a:xfrm>
              <a:off x="1936935" y="1179665"/>
              <a:ext cx="80700" cy="1526144"/>
              <a:chOff x="1936935" y="1179665"/>
              <a:chExt cx="80700" cy="1526144"/>
            </a:xfrm>
          </p:grpSpPr>
          <p:sp>
            <p:nvSpPr>
              <p:cNvPr id="4553" name="Google Shape;4553;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83"/>
            <p:cNvGrpSpPr/>
            <p:nvPr/>
          </p:nvGrpSpPr>
          <p:grpSpPr>
            <a:xfrm>
              <a:off x="2110795" y="1179665"/>
              <a:ext cx="80700" cy="1526144"/>
              <a:chOff x="2110795" y="1179665"/>
              <a:chExt cx="80700" cy="1526144"/>
            </a:xfrm>
          </p:grpSpPr>
          <p:sp>
            <p:nvSpPr>
              <p:cNvPr id="4564" name="Google Shape;4564;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83"/>
            <p:cNvGrpSpPr/>
            <p:nvPr/>
          </p:nvGrpSpPr>
          <p:grpSpPr>
            <a:xfrm>
              <a:off x="2284655" y="1179665"/>
              <a:ext cx="80700" cy="1526144"/>
              <a:chOff x="2284655" y="1179665"/>
              <a:chExt cx="80700" cy="1526144"/>
            </a:xfrm>
          </p:grpSpPr>
          <p:sp>
            <p:nvSpPr>
              <p:cNvPr id="4575" name="Google Shape;4575;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5" name="Google Shape;4585;p83"/>
          <p:cNvGrpSpPr/>
          <p:nvPr/>
        </p:nvGrpSpPr>
        <p:grpSpPr>
          <a:xfrm>
            <a:off x="2611693" y="986760"/>
            <a:ext cx="1364248" cy="1102133"/>
            <a:chOff x="2623904" y="1198803"/>
            <a:chExt cx="1364248" cy="1102133"/>
          </a:xfrm>
        </p:grpSpPr>
        <p:grpSp>
          <p:nvGrpSpPr>
            <p:cNvPr id="4586" name="Google Shape;4586;p83"/>
            <p:cNvGrpSpPr/>
            <p:nvPr/>
          </p:nvGrpSpPr>
          <p:grpSpPr>
            <a:xfrm>
              <a:off x="2623907" y="1198803"/>
              <a:ext cx="1364245" cy="273000"/>
              <a:chOff x="2623907" y="1198803"/>
              <a:chExt cx="1364245" cy="273000"/>
            </a:xfrm>
          </p:grpSpPr>
          <p:sp>
            <p:nvSpPr>
              <p:cNvPr id="4587" name="Google Shape;4587;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83"/>
            <p:cNvGrpSpPr/>
            <p:nvPr/>
          </p:nvGrpSpPr>
          <p:grpSpPr>
            <a:xfrm>
              <a:off x="2623904" y="1476964"/>
              <a:ext cx="1364245" cy="273000"/>
              <a:chOff x="2623904" y="1476964"/>
              <a:chExt cx="1364245" cy="273000"/>
            </a:xfrm>
          </p:grpSpPr>
          <p:sp>
            <p:nvSpPr>
              <p:cNvPr id="4593" name="Google Shape;4593;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83"/>
            <p:cNvGrpSpPr/>
            <p:nvPr/>
          </p:nvGrpSpPr>
          <p:grpSpPr>
            <a:xfrm>
              <a:off x="2623907" y="1749775"/>
              <a:ext cx="1364245" cy="273000"/>
              <a:chOff x="2623907" y="1749775"/>
              <a:chExt cx="1364245" cy="273000"/>
            </a:xfrm>
          </p:grpSpPr>
          <p:sp>
            <p:nvSpPr>
              <p:cNvPr id="4599" name="Google Shape;4599;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3"/>
            <p:cNvGrpSpPr/>
            <p:nvPr/>
          </p:nvGrpSpPr>
          <p:grpSpPr>
            <a:xfrm>
              <a:off x="2623904" y="2027936"/>
              <a:ext cx="1364245" cy="273000"/>
              <a:chOff x="2623904" y="2027936"/>
              <a:chExt cx="1364245" cy="273000"/>
            </a:xfrm>
          </p:grpSpPr>
          <p:sp>
            <p:nvSpPr>
              <p:cNvPr id="4605" name="Google Shape;4605;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83"/>
          <p:cNvGrpSpPr/>
          <p:nvPr/>
        </p:nvGrpSpPr>
        <p:grpSpPr>
          <a:xfrm>
            <a:off x="2601154" y="2445833"/>
            <a:ext cx="1387541" cy="159124"/>
            <a:chOff x="3200660" y="2180272"/>
            <a:chExt cx="2563824" cy="378237"/>
          </a:xfrm>
        </p:grpSpPr>
        <p:sp>
          <p:nvSpPr>
            <p:cNvPr id="4611" name="Google Shape;4611;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83"/>
          <p:cNvGrpSpPr/>
          <p:nvPr/>
        </p:nvGrpSpPr>
        <p:grpSpPr>
          <a:xfrm>
            <a:off x="2597679" y="2723597"/>
            <a:ext cx="1390502" cy="159625"/>
            <a:chOff x="3530150" y="2790075"/>
            <a:chExt cx="1962600" cy="225300"/>
          </a:xfrm>
        </p:grpSpPr>
        <p:sp>
          <p:nvSpPr>
            <p:cNvPr id="4630" name="Google Shape;4630;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83"/>
          <p:cNvGrpSpPr/>
          <p:nvPr/>
        </p:nvGrpSpPr>
        <p:grpSpPr>
          <a:xfrm>
            <a:off x="2597736" y="3001862"/>
            <a:ext cx="1411629" cy="154175"/>
            <a:chOff x="3558802" y="4011244"/>
            <a:chExt cx="1866000" cy="111600"/>
          </a:xfrm>
        </p:grpSpPr>
        <p:sp>
          <p:nvSpPr>
            <p:cNvPr id="4633" name="Google Shape;4633;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83"/>
          <p:cNvGrpSpPr/>
          <p:nvPr/>
        </p:nvGrpSpPr>
        <p:grpSpPr>
          <a:xfrm>
            <a:off x="2598024" y="2207432"/>
            <a:ext cx="1383503" cy="119761"/>
            <a:chOff x="3465975" y="2270258"/>
            <a:chExt cx="1986364" cy="171947"/>
          </a:xfrm>
        </p:grpSpPr>
        <p:sp>
          <p:nvSpPr>
            <p:cNvPr id="4636" name="Google Shape;4636;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83"/>
          <p:cNvGrpSpPr/>
          <p:nvPr/>
        </p:nvGrpSpPr>
        <p:grpSpPr>
          <a:xfrm>
            <a:off x="2609031" y="3571205"/>
            <a:ext cx="1369531" cy="195460"/>
            <a:chOff x="723300" y="4253549"/>
            <a:chExt cx="2276482" cy="324900"/>
          </a:xfrm>
        </p:grpSpPr>
        <p:sp>
          <p:nvSpPr>
            <p:cNvPr id="4645" name="Google Shape;4645;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83"/>
          <p:cNvGrpSpPr/>
          <p:nvPr/>
        </p:nvGrpSpPr>
        <p:grpSpPr>
          <a:xfrm>
            <a:off x="2598592" y="3272446"/>
            <a:ext cx="1389066" cy="180119"/>
            <a:chOff x="705948" y="3788465"/>
            <a:chExt cx="2308953" cy="299400"/>
          </a:xfrm>
        </p:grpSpPr>
        <p:sp>
          <p:nvSpPr>
            <p:cNvPr id="4651" name="Google Shape;4651;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83"/>
          <p:cNvGrpSpPr/>
          <p:nvPr/>
        </p:nvGrpSpPr>
        <p:grpSpPr>
          <a:xfrm>
            <a:off x="4195583" y="1876400"/>
            <a:ext cx="1433821" cy="191501"/>
            <a:chOff x="4273350" y="2088443"/>
            <a:chExt cx="1433821" cy="191501"/>
          </a:xfrm>
        </p:grpSpPr>
        <p:grpSp>
          <p:nvGrpSpPr>
            <p:cNvPr id="4657" name="Google Shape;4657;p83"/>
            <p:cNvGrpSpPr/>
            <p:nvPr/>
          </p:nvGrpSpPr>
          <p:grpSpPr>
            <a:xfrm>
              <a:off x="4273350" y="2088443"/>
              <a:ext cx="1433821" cy="0"/>
              <a:chOff x="5224975" y="2962250"/>
              <a:chExt cx="1544400" cy="0"/>
            </a:xfrm>
          </p:grpSpPr>
          <p:cxnSp>
            <p:nvCxnSpPr>
              <p:cNvPr id="4658" name="Google Shape;4658;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59" name="Google Shape;4659;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660" name="Google Shape;4660;p83"/>
            <p:cNvGrpSpPr/>
            <p:nvPr/>
          </p:nvGrpSpPr>
          <p:grpSpPr>
            <a:xfrm>
              <a:off x="4273350" y="2279944"/>
              <a:ext cx="1433821" cy="0"/>
              <a:chOff x="5224975" y="2962250"/>
              <a:chExt cx="1544400" cy="0"/>
            </a:xfrm>
          </p:grpSpPr>
          <p:cxnSp>
            <p:nvCxnSpPr>
              <p:cNvPr id="4661" name="Google Shape;4661;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62" name="Google Shape;4662;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663" name="Google Shape;4663;p83"/>
          <p:cNvGrpSpPr/>
          <p:nvPr/>
        </p:nvGrpSpPr>
        <p:grpSpPr>
          <a:xfrm>
            <a:off x="2646529" y="3885304"/>
            <a:ext cx="1304609" cy="294074"/>
            <a:chOff x="2658741" y="4097347"/>
            <a:chExt cx="1304609" cy="294074"/>
          </a:xfrm>
        </p:grpSpPr>
        <p:grpSp>
          <p:nvGrpSpPr>
            <p:cNvPr id="4664" name="Google Shape;4664;p83"/>
            <p:cNvGrpSpPr/>
            <p:nvPr/>
          </p:nvGrpSpPr>
          <p:grpSpPr>
            <a:xfrm>
              <a:off x="2658741" y="4097347"/>
              <a:ext cx="118572" cy="294074"/>
              <a:chOff x="3343310" y="4475555"/>
              <a:chExt cx="127717" cy="316753"/>
            </a:xfrm>
          </p:grpSpPr>
          <p:sp>
            <p:nvSpPr>
              <p:cNvPr id="4665" name="Google Shape;4665;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83"/>
            <p:cNvGrpSpPr/>
            <p:nvPr/>
          </p:nvGrpSpPr>
          <p:grpSpPr>
            <a:xfrm>
              <a:off x="3815519" y="4098388"/>
              <a:ext cx="147831" cy="291991"/>
              <a:chOff x="3527539" y="4476677"/>
              <a:chExt cx="159232" cy="314510"/>
            </a:xfrm>
          </p:grpSpPr>
          <p:sp>
            <p:nvSpPr>
              <p:cNvPr id="4668" name="Google Shape;4668;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83"/>
            <p:cNvGrpSpPr/>
            <p:nvPr/>
          </p:nvGrpSpPr>
          <p:grpSpPr>
            <a:xfrm>
              <a:off x="3511696" y="4098388"/>
              <a:ext cx="147831" cy="291991"/>
              <a:chOff x="3527539" y="4476677"/>
              <a:chExt cx="159232" cy="314510"/>
            </a:xfrm>
          </p:grpSpPr>
          <p:sp>
            <p:nvSpPr>
              <p:cNvPr id="4671" name="Google Shape;4671;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83"/>
            <p:cNvGrpSpPr/>
            <p:nvPr/>
          </p:nvGrpSpPr>
          <p:grpSpPr>
            <a:xfrm>
              <a:off x="3207874" y="4098388"/>
              <a:ext cx="147831" cy="291991"/>
              <a:chOff x="3527539" y="4476677"/>
              <a:chExt cx="159232" cy="314510"/>
            </a:xfrm>
          </p:grpSpPr>
          <p:sp>
            <p:nvSpPr>
              <p:cNvPr id="4674" name="Google Shape;4674;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83"/>
            <p:cNvGrpSpPr/>
            <p:nvPr/>
          </p:nvGrpSpPr>
          <p:grpSpPr>
            <a:xfrm>
              <a:off x="2933305" y="4097347"/>
              <a:ext cx="118572" cy="294074"/>
              <a:chOff x="3343310" y="4475555"/>
              <a:chExt cx="127717" cy="316753"/>
            </a:xfrm>
          </p:grpSpPr>
          <p:sp>
            <p:nvSpPr>
              <p:cNvPr id="4677" name="Google Shape;4677;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83"/>
          <p:cNvGrpSpPr/>
          <p:nvPr/>
        </p:nvGrpSpPr>
        <p:grpSpPr>
          <a:xfrm>
            <a:off x="4197138" y="963998"/>
            <a:ext cx="1430711" cy="751237"/>
            <a:chOff x="5159450" y="1919950"/>
            <a:chExt cx="1541050" cy="862500"/>
          </a:xfrm>
        </p:grpSpPr>
        <p:sp>
          <p:nvSpPr>
            <p:cNvPr id="4680" name="Google Shape;4680;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681" name="Google Shape;4681;p83"/>
            <p:cNvGrpSpPr/>
            <p:nvPr/>
          </p:nvGrpSpPr>
          <p:grpSpPr>
            <a:xfrm>
              <a:off x="5159450" y="1919950"/>
              <a:ext cx="1541050" cy="862500"/>
              <a:chOff x="5159450" y="1919950"/>
              <a:chExt cx="1541050" cy="862500"/>
            </a:xfrm>
          </p:grpSpPr>
          <p:cxnSp>
            <p:nvCxnSpPr>
              <p:cNvPr id="4682" name="Google Shape;4682;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683" name="Google Shape;4683;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684" name="Google Shape;4684;p83"/>
          <p:cNvGrpSpPr/>
          <p:nvPr/>
        </p:nvGrpSpPr>
        <p:grpSpPr>
          <a:xfrm>
            <a:off x="4245275" y="2227768"/>
            <a:ext cx="1334436" cy="967914"/>
            <a:chOff x="4294923" y="2439811"/>
            <a:chExt cx="1334436" cy="967914"/>
          </a:xfrm>
        </p:grpSpPr>
        <p:grpSp>
          <p:nvGrpSpPr>
            <p:cNvPr id="4685" name="Google Shape;4685;p83"/>
            <p:cNvGrpSpPr/>
            <p:nvPr/>
          </p:nvGrpSpPr>
          <p:grpSpPr>
            <a:xfrm>
              <a:off x="4960455" y="2469658"/>
              <a:ext cx="668904" cy="885524"/>
              <a:chOff x="4960455" y="2469658"/>
              <a:chExt cx="668904" cy="885524"/>
            </a:xfrm>
          </p:grpSpPr>
          <p:sp>
            <p:nvSpPr>
              <p:cNvPr id="4686" name="Google Shape;4686;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83"/>
            <p:cNvGrpSpPr/>
            <p:nvPr/>
          </p:nvGrpSpPr>
          <p:grpSpPr>
            <a:xfrm>
              <a:off x="4294923" y="2469658"/>
              <a:ext cx="668951" cy="885524"/>
              <a:chOff x="4294923" y="2469658"/>
              <a:chExt cx="668951" cy="885524"/>
            </a:xfrm>
          </p:grpSpPr>
          <p:sp>
            <p:nvSpPr>
              <p:cNvPr id="4693" name="Google Shape;4693;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9" name="Google Shape;4699;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83"/>
          <p:cNvGrpSpPr/>
          <p:nvPr/>
        </p:nvGrpSpPr>
        <p:grpSpPr>
          <a:xfrm>
            <a:off x="4231478" y="3282213"/>
            <a:ext cx="1430949" cy="897289"/>
            <a:chOff x="4351371" y="3547942"/>
            <a:chExt cx="1345130" cy="843475"/>
          </a:xfrm>
        </p:grpSpPr>
        <p:grpSp>
          <p:nvGrpSpPr>
            <p:cNvPr id="4701" name="Google Shape;4701;p83"/>
            <p:cNvGrpSpPr/>
            <p:nvPr/>
          </p:nvGrpSpPr>
          <p:grpSpPr>
            <a:xfrm>
              <a:off x="4351371" y="4209917"/>
              <a:ext cx="1345130" cy="181500"/>
              <a:chOff x="4351371" y="4209917"/>
              <a:chExt cx="1345130" cy="181500"/>
            </a:xfrm>
          </p:grpSpPr>
          <p:sp>
            <p:nvSpPr>
              <p:cNvPr id="4702" name="Google Shape;4702;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3" name="Google Shape;4703;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04" name="Google Shape;4704;p83"/>
            <p:cNvGrpSpPr/>
            <p:nvPr/>
          </p:nvGrpSpPr>
          <p:grpSpPr>
            <a:xfrm>
              <a:off x="4403010" y="3985221"/>
              <a:ext cx="1109518" cy="181500"/>
              <a:chOff x="4403010" y="3985221"/>
              <a:chExt cx="1109518" cy="181500"/>
            </a:xfrm>
          </p:grpSpPr>
          <p:sp>
            <p:nvSpPr>
              <p:cNvPr id="4705" name="Google Shape;4705;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6" name="Google Shape;4706;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07" name="Google Shape;4707;p83"/>
            <p:cNvGrpSpPr/>
            <p:nvPr/>
          </p:nvGrpSpPr>
          <p:grpSpPr>
            <a:xfrm>
              <a:off x="4618704" y="3766582"/>
              <a:ext cx="807858" cy="181500"/>
              <a:chOff x="4618704" y="3766582"/>
              <a:chExt cx="807858" cy="181500"/>
            </a:xfrm>
          </p:grpSpPr>
          <p:sp>
            <p:nvSpPr>
              <p:cNvPr id="4708" name="Google Shape;4708;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9" name="Google Shape;4709;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10" name="Google Shape;4710;p83"/>
            <p:cNvGrpSpPr/>
            <p:nvPr/>
          </p:nvGrpSpPr>
          <p:grpSpPr>
            <a:xfrm>
              <a:off x="4735238" y="3547942"/>
              <a:ext cx="462839" cy="181500"/>
              <a:chOff x="4735238" y="3547942"/>
              <a:chExt cx="462839" cy="181500"/>
            </a:xfrm>
          </p:grpSpPr>
          <p:sp>
            <p:nvSpPr>
              <p:cNvPr id="4711" name="Google Shape;4711;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3" name="Google Shape;4713;p83"/>
          <p:cNvGrpSpPr/>
          <p:nvPr/>
        </p:nvGrpSpPr>
        <p:grpSpPr>
          <a:xfrm>
            <a:off x="7407836" y="2217537"/>
            <a:ext cx="1020955" cy="928853"/>
            <a:chOff x="926675" y="238125"/>
            <a:chExt cx="5755100" cy="5232975"/>
          </a:xfrm>
        </p:grpSpPr>
        <p:sp>
          <p:nvSpPr>
            <p:cNvPr id="4714" name="Google Shape;4714;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83"/>
          <p:cNvGrpSpPr/>
          <p:nvPr/>
        </p:nvGrpSpPr>
        <p:grpSpPr>
          <a:xfrm>
            <a:off x="715210" y="2616272"/>
            <a:ext cx="1695374" cy="1560837"/>
            <a:chOff x="727421" y="2828315"/>
            <a:chExt cx="1695374" cy="1560837"/>
          </a:xfrm>
        </p:grpSpPr>
        <p:grpSp>
          <p:nvGrpSpPr>
            <p:cNvPr id="4719" name="Google Shape;4719;p83"/>
            <p:cNvGrpSpPr/>
            <p:nvPr/>
          </p:nvGrpSpPr>
          <p:grpSpPr>
            <a:xfrm>
              <a:off x="727421" y="2828315"/>
              <a:ext cx="1695374" cy="1560837"/>
              <a:chOff x="734799" y="2782450"/>
              <a:chExt cx="1571100" cy="1577400"/>
            </a:xfrm>
          </p:grpSpPr>
          <p:cxnSp>
            <p:nvCxnSpPr>
              <p:cNvPr id="4720" name="Google Shape;4720;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21" name="Google Shape;4721;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22" name="Google Shape;4722;p83"/>
            <p:cNvGrpSpPr/>
            <p:nvPr/>
          </p:nvGrpSpPr>
          <p:grpSpPr>
            <a:xfrm>
              <a:off x="819108" y="2882501"/>
              <a:ext cx="1556791" cy="1426186"/>
              <a:chOff x="819108" y="2882501"/>
              <a:chExt cx="1556791" cy="1426186"/>
            </a:xfrm>
          </p:grpSpPr>
          <p:grpSp>
            <p:nvGrpSpPr>
              <p:cNvPr id="4723" name="Google Shape;4723;p83"/>
              <p:cNvGrpSpPr/>
              <p:nvPr/>
            </p:nvGrpSpPr>
            <p:grpSpPr>
              <a:xfrm>
                <a:off x="819108" y="2882501"/>
                <a:ext cx="103104" cy="1426186"/>
                <a:chOff x="4674013" y="3100904"/>
                <a:chExt cx="122758" cy="1698043"/>
              </a:xfrm>
            </p:grpSpPr>
            <p:sp>
              <p:nvSpPr>
                <p:cNvPr id="4724" name="Google Shape;4724;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83"/>
              <p:cNvGrpSpPr/>
              <p:nvPr/>
            </p:nvGrpSpPr>
            <p:grpSpPr>
              <a:xfrm>
                <a:off x="1062475" y="2882501"/>
                <a:ext cx="103104" cy="1426186"/>
                <a:chOff x="4940438" y="3100904"/>
                <a:chExt cx="122758" cy="1698043"/>
              </a:xfrm>
            </p:grpSpPr>
            <p:sp>
              <p:nvSpPr>
                <p:cNvPr id="4732" name="Google Shape;4732;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83"/>
              <p:cNvGrpSpPr/>
              <p:nvPr/>
            </p:nvGrpSpPr>
            <p:grpSpPr>
              <a:xfrm>
                <a:off x="1299324" y="2882501"/>
                <a:ext cx="103104" cy="1426186"/>
                <a:chOff x="5206863" y="3100904"/>
                <a:chExt cx="122758" cy="1698043"/>
              </a:xfrm>
            </p:grpSpPr>
            <p:sp>
              <p:nvSpPr>
                <p:cNvPr id="4740" name="Google Shape;4740;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83"/>
              <p:cNvGrpSpPr/>
              <p:nvPr/>
            </p:nvGrpSpPr>
            <p:grpSpPr>
              <a:xfrm>
                <a:off x="1786057" y="2882501"/>
                <a:ext cx="103104" cy="1426186"/>
                <a:chOff x="6006138" y="3143629"/>
                <a:chExt cx="122758" cy="1698043"/>
              </a:xfrm>
            </p:grpSpPr>
            <p:sp>
              <p:nvSpPr>
                <p:cNvPr id="4748" name="Google Shape;4748;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83"/>
              <p:cNvGrpSpPr/>
              <p:nvPr/>
            </p:nvGrpSpPr>
            <p:grpSpPr>
              <a:xfrm>
                <a:off x="2029422" y="2882501"/>
                <a:ext cx="103104" cy="1426186"/>
                <a:chOff x="6805413" y="3100904"/>
                <a:chExt cx="122758" cy="1698043"/>
              </a:xfrm>
            </p:grpSpPr>
            <p:sp>
              <p:nvSpPr>
                <p:cNvPr id="4756" name="Google Shape;4756;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3"/>
              <p:cNvGrpSpPr/>
              <p:nvPr/>
            </p:nvGrpSpPr>
            <p:grpSpPr>
              <a:xfrm>
                <a:off x="2272795" y="2882501"/>
                <a:ext cx="103104" cy="1426186"/>
                <a:chOff x="5206863" y="3100904"/>
                <a:chExt cx="122758" cy="1698043"/>
              </a:xfrm>
            </p:grpSpPr>
            <p:sp>
              <p:nvSpPr>
                <p:cNvPr id="4764" name="Google Shape;4764;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83"/>
              <p:cNvGrpSpPr/>
              <p:nvPr/>
            </p:nvGrpSpPr>
            <p:grpSpPr>
              <a:xfrm>
                <a:off x="1542694" y="2882501"/>
                <a:ext cx="103104" cy="1426186"/>
                <a:chOff x="6006138" y="3143629"/>
                <a:chExt cx="122758" cy="1698043"/>
              </a:xfrm>
            </p:grpSpPr>
            <p:sp>
              <p:nvSpPr>
                <p:cNvPr id="4772" name="Google Shape;4772;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9" name="Google Shape;4779;p83"/>
          <p:cNvGrpSpPr/>
          <p:nvPr/>
        </p:nvGrpSpPr>
        <p:grpSpPr>
          <a:xfrm>
            <a:off x="5671260" y="3305994"/>
            <a:ext cx="2749952" cy="870677"/>
            <a:chOff x="238125" y="1725700"/>
            <a:chExt cx="7139025" cy="2260325"/>
          </a:xfrm>
        </p:grpSpPr>
        <p:sp>
          <p:nvSpPr>
            <p:cNvPr id="4780" name="Google Shape;4780;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3"/>
          <p:cNvGrpSpPr/>
          <p:nvPr/>
        </p:nvGrpSpPr>
        <p:grpSpPr>
          <a:xfrm>
            <a:off x="5941424" y="2247740"/>
            <a:ext cx="1105452" cy="916747"/>
            <a:chOff x="5249100" y="1210600"/>
            <a:chExt cx="3502700" cy="2904775"/>
          </a:xfrm>
        </p:grpSpPr>
        <p:sp>
          <p:nvSpPr>
            <p:cNvPr id="4791" name="Google Shape;4791;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5" name="Google Shape;4795;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796" name="Google Shape;4796;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797" name="Google Shape;4797;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798" name="Google Shape;4798;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799" name="Google Shape;4799;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83"/>
          <p:cNvGrpSpPr/>
          <p:nvPr/>
        </p:nvGrpSpPr>
        <p:grpSpPr>
          <a:xfrm>
            <a:off x="7123972" y="967158"/>
            <a:ext cx="1304650" cy="1124856"/>
            <a:chOff x="7287122" y="1165658"/>
            <a:chExt cx="1219413" cy="1051365"/>
          </a:xfrm>
        </p:grpSpPr>
        <p:grpSp>
          <p:nvGrpSpPr>
            <p:cNvPr id="4801" name="Google Shape;4801;p83"/>
            <p:cNvGrpSpPr/>
            <p:nvPr/>
          </p:nvGrpSpPr>
          <p:grpSpPr>
            <a:xfrm>
              <a:off x="7287122" y="1969723"/>
              <a:ext cx="1219413" cy="247300"/>
              <a:chOff x="7287122" y="1969723"/>
              <a:chExt cx="1219413" cy="247300"/>
            </a:xfrm>
          </p:grpSpPr>
          <p:sp>
            <p:nvSpPr>
              <p:cNvPr id="4802" name="Google Shape;4802;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3" name="Google Shape;4803;p83"/>
              <p:cNvGrpSpPr/>
              <p:nvPr/>
            </p:nvGrpSpPr>
            <p:grpSpPr>
              <a:xfrm>
                <a:off x="7287122" y="2063892"/>
                <a:ext cx="1151753" cy="73428"/>
                <a:chOff x="7287122" y="2063892"/>
                <a:chExt cx="1151753" cy="73428"/>
              </a:xfrm>
            </p:grpSpPr>
            <p:sp>
              <p:nvSpPr>
                <p:cNvPr id="4804" name="Google Shape;4804;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5" name="Google Shape;4805;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06" name="Google Shape;4806;p83"/>
            <p:cNvGrpSpPr/>
            <p:nvPr/>
          </p:nvGrpSpPr>
          <p:grpSpPr>
            <a:xfrm>
              <a:off x="7287122" y="1712201"/>
              <a:ext cx="1219403" cy="246767"/>
              <a:chOff x="7287122" y="1712201"/>
              <a:chExt cx="1219403" cy="246767"/>
            </a:xfrm>
          </p:grpSpPr>
          <p:sp>
            <p:nvSpPr>
              <p:cNvPr id="4807" name="Google Shape;4807;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83"/>
              <p:cNvGrpSpPr/>
              <p:nvPr/>
            </p:nvGrpSpPr>
            <p:grpSpPr>
              <a:xfrm>
                <a:off x="7287122" y="1842861"/>
                <a:ext cx="1005303" cy="73419"/>
                <a:chOff x="7287122" y="1842861"/>
                <a:chExt cx="1005303" cy="73419"/>
              </a:xfrm>
            </p:grpSpPr>
            <p:sp>
              <p:nvSpPr>
                <p:cNvPr id="4809" name="Google Shape;4809;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0" name="Google Shape;4810;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11" name="Google Shape;4811;p83"/>
            <p:cNvGrpSpPr/>
            <p:nvPr/>
          </p:nvGrpSpPr>
          <p:grpSpPr>
            <a:xfrm>
              <a:off x="7287122" y="1447520"/>
              <a:ext cx="1219403" cy="286667"/>
              <a:chOff x="7287122" y="1447520"/>
              <a:chExt cx="1219403" cy="286667"/>
            </a:xfrm>
          </p:grpSpPr>
          <p:sp>
            <p:nvSpPr>
              <p:cNvPr id="4812" name="Google Shape;4812;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3" name="Google Shape;4813;p83"/>
              <p:cNvGrpSpPr/>
              <p:nvPr/>
            </p:nvGrpSpPr>
            <p:grpSpPr>
              <a:xfrm>
                <a:off x="7287122" y="1581977"/>
                <a:ext cx="852803" cy="73428"/>
                <a:chOff x="7287122" y="1581977"/>
                <a:chExt cx="852803" cy="73428"/>
              </a:xfrm>
            </p:grpSpPr>
            <p:sp>
              <p:nvSpPr>
                <p:cNvPr id="4814" name="Google Shape;4814;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5" name="Google Shape;4815;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16" name="Google Shape;4816;p83"/>
            <p:cNvGrpSpPr/>
            <p:nvPr/>
          </p:nvGrpSpPr>
          <p:grpSpPr>
            <a:xfrm>
              <a:off x="7287122" y="1165658"/>
              <a:ext cx="1219403" cy="344253"/>
              <a:chOff x="7287122" y="1165658"/>
              <a:chExt cx="1219403" cy="344253"/>
            </a:xfrm>
          </p:grpSpPr>
          <p:sp>
            <p:nvSpPr>
              <p:cNvPr id="4817" name="Google Shape;4817;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4818;p83"/>
              <p:cNvGrpSpPr/>
              <p:nvPr/>
            </p:nvGrpSpPr>
            <p:grpSpPr>
              <a:xfrm>
                <a:off x="7287122" y="1341025"/>
                <a:ext cx="695703" cy="73419"/>
                <a:chOff x="7287122" y="1341025"/>
                <a:chExt cx="695703" cy="73419"/>
              </a:xfrm>
            </p:grpSpPr>
            <p:sp>
              <p:nvSpPr>
                <p:cNvPr id="4819" name="Google Shape;4819;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0" name="Google Shape;4820;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21" name="Google Shape;4821;p83"/>
          <p:cNvGrpSpPr/>
          <p:nvPr/>
        </p:nvGrpSpPr>
        <p:grpSpPr>
          <a:xfrm>
            <a:off x="5790464" y="973181"/>
            <a:ext cx="1397729" cy="1098540"/>
            <a:chOff x="5900602" y="1193063"/>
            <a:chExt cx="1299851" cy="1021707"/>
          </a:xfrm>
        </p:grpSpPr>
        <p:grpSp>
          <p:nvGrpSpPr>
            <p:cNvPr id="4822" name="Google Shape;4822;p83"/>
            <p:cNvGrpSpPr/>
            <p:nvPr/>
          </p:nvGrpSpPr>
          <p:grpSpPr>
            <a:xfrm>
              <a:off x="6520337" y="1193063"/>
              <a:ext cx="341815" cy="799959"/>
              <a:chOff x="6520337" y="1193063"/>
              <a:chExt cx="341815" cy="799959"/>
            </a:xfrm>
          </p:grpSpPr>
          <p:grpSp>
            <p:nvGrpSpPr>
              <p:cNvPr id="4823" name="Google Shape;4823;p83"/>
              <p:cNvGrpSpPr/>
              <p:nvPr/>
            </p:nvGrpSpPr>
            <p:grpSpPr>
              <a:xfrm>
                <a:off x="6520337" y="1589527"/>
                <a:ext cx="213950" cy="403494"/>
                <a:chOff x="6520337" y="1589527"/>
                <a:chExt cx="213950" cy="403494"/>
              </a:xfrm>
            </p:grpSpPr>
            <p:sp>
              <p:nvSpPr>
                <p:cNvPr id="4824" name="Google Shape;4824;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83"/>
              <p:cNvGrpSpPr/>
              <p:nvPr/>
            </p:nvGrpSpPr>
            <p:grpSpPr>
              <a:xfrm>
                <a:off x="6577204" y="1193063"/>
                <a:ext cx="284947" cy="464512"/>
                <a:chOff x="6577204" y="1193063"/>
                <a:chExt cx="284947" cy="464512"/>
              </a:xfrm>
            </p:grpSpPr>
            <p:sp>
              <p:nvSpPr>
                <p:cNvPr id="4827" name="Google Shape;4827;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8" name="Google Shape;4828;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29" name="Google Shape;4829;p83"/>
            <p:cNvGrpSpPr/>
            <p:nvPr/>
          </p:nvGrpSpPr>
          <p:grpSpPr>
            <a:xfrm>
              <a:off x="6238903" y="1193063"/>
              <a:ext cx="300475" cy="900152"/>
              <a:chOff x="6238903" y="1193063"/>
              <a:chExt cx="300475" cy="900152"/>
            </a:xfrm>
          </p:grpSpPr>
          <p:grpSp>
            <p:nvGrpSpPr>
              <p:cNvPr id="4830" name="Google Shape;4830;p83"/>
              <p:cNvGrpSpPr/>
              <p:nvPr/>
            </p:nvGrpSpPr>
            <p:grpSpPr>
              <a:xfrm>
                <a:off x="6290865" y="1489315"/>
                <a:ext cx="248514" cy="603900"/>
                <a:chOff x="6290865" y="1489315"/>
                <a:chExt cx="248514" cy="603900"/>
              </a:xfrm>
            </p:grpSpPr>
            <p:sp>
              <p:nvSpPr>
                <p:cNvPr id="4831" name="Google Shape;4831;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83"/>
              <p:cNvGrpSpPr/>
              <p:nvPr/>
            </p:nvGrpSpPr>
            <p:grpSpPr>
              <a:xfrm>
                <a:off x="6238903" y="1193063"/>
                <a:ext cx="284947" cy="333087"/>
                <a:chOff x="6238903" y="1193063"/>
                <a:chExt cx="284947" cy="333087"/>
              </a:xfrm>
            </p:grpSpPr>
            <p:sp>
              <p:nvSpPr>
                <p:cNvPr id="4834" name="Google Shape;4834;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5" name="Google Shape;4835;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36" name="Google Shape;4836;p83"/>
            <p:cNvGrpSpPr/>
            <p:nvPr/>
          </p:nvGrpSpPr>
          <p:grpSpPr>
            <a:xfrm>
              <a:off x="5900602" y="1193063"/>
              <a:ext cx="444345" cy="1021707"/>
              <a:chOff x="5900602" y="1193063"/>
              <a:chExt cx="444345" cy="1021707"/>
            </a:xfrm>
          </p:grpSpPr>
          <p:grpSp>
            <p:nvGrpSpPr>
              <p:cNvPr id="4837" name="Google Shape;4837;p83"/>
              <p:cNvGrpSpPr/>
              <p:nvPr/>
            </p:nvGrpSpPr>
            <p:grpSpPr>
              <a:xfrm>
                <a:off x="6046501" y="1367785"/>
                <a:ext cx="298446" cy="846986"/>
                <a:chOff x="6046501" y="1367785"/>
                <a:chExt cx="298446" cy="846986"/>
              </a:xfrm>
            </p:grpSpPr>
            <p:sp>
              <p:nvSpPr>
                <p:cNvPr id="4838" name="Google Shape;4838;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83"/>
              <p:cNvGrpSpPr/>
              <p:nvPr/>
            </p:nvGrpSpPr>
            <p:grpSpPr>
              <a:xfrm>
                <a:off x="5900602" y="1193063"/>
                <a:ext cx="284947" cy="182312"/>
                <a:chOff x="5900602" y="1193063"/>
                <a:chExt cx="284947" cy="182312"/>
              </a:xfrm>
            </p:grpSpPr>
            <p:sp>
              <p:nvSpPr>
                <p:cNvPr id="4841" name="Google Shape;4841;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2" name="Google Shape;4842;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843" name="Google Shape;4843;p83"/>
            <p:cNvGrpSpPr/>
            <p:nvPr/>
          </p:nvGrpSpPr>
          <p:grpSpPr>
            <a:xfrm>
              <a:off x="6738300" y="1193063"/>
              <a:ext cx="462153" cy="707634"/>
              <a:chOff x="6738300" y="1193063"/>
              <a:chExt cx="462153" cy="707634"/>
            </a:xfrm>
          </p:grpSpPr>
          <p:grpSp>
            <p:nvGrpSpPr>
              <p:cNvPr id="4844" name="Google Shape;4844;p83"/>
              <p:cNvGrpSpPr/>
              <p:nvPr/>
            </p:nvGrpSpPr>
            <p:grpSpPr>
              <a:xfrm>
                <a:off x="6915505" y="1193063"/>
                <a:ext cx="284947" cy="597387"/>
                <a:chOff x="6915505" y="1193063"/>
                <a:chExt cx="284947" cy="597387"/>
              </a:xfrm>
            </p:grpSpPr>
            <p:sp>
              <p:nvSpPr>
                <p:cNvPr id="4845" name="Google Shape;4845;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6" name="Google Shape;4846;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847" name="Google Shape;4847;p83"/>
              <p:cNvGrpSpPr/>
              <p:nvPr/>
            </p:nvGrpSpPr>
            <p:grpSpPr>
              <a:xfrm>
                <a:off x="6738300" y="1684725"/>
                <a:ext cx="230066" cy="215971"/>
                <a:chOff x="6738300" y="1684725"/>
                <a:chExt cx="230066" cy="215971"/>
              </a:xfrm>
            </p:grpSpPr>
            <p:sp>
              <p:nvSpPr>
                <p:cNvPr id="4848" name="Google Shape;4848;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53"/>
        <p:cNvGrpSpPr/>
        <p:nvPr/>
      </p:nvGrpSpPr>
      <p:grpSpPr>
        <a:xfrm>
          <a:off x="0" y="0"/>
          <a:ext cx="0" cy="0"/>
          <a:chOff x="0" y="0"/>
          <a:chExt cx="0" cy="0"/>
        </a:xfrm>
      </p:grpSpPr>
      <p:grpSp>
        <p:nvGrpSpPr>
          <p:cNvPr id="4854" name="Google Shape;4854;p84"/>
          <p:cNvGrpSpPr/>
          <p:nvPr/>
        </p:nvGrpSpPr>
        <p:grpSpPr>
          <a:xfrm>
            <a:off x="821785" y="2307635"/>
            <a:ext cx="339235" cy="298186"/>
            <a:chOff x="898875" y="244725"/>
            <a:chExt cx="481800" cy="423500"/>
          </a:xfrm>
        </p:grpSpPr>
        <p:sp>
          <p:nvSpPr>
            <p:cNvPr id="4855" name="Google Shape;4855;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7" name="Google Shape;4857;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1" name="Google Shape;4861;p84"/>
          <p:cNvGrpSpPr/>
          <p:nvPr/>
        </p:nvGrpSpPr>
        <p:grpSpPr>
          <a:xfrm>
            <a:off x="1260167" y="2287103"/>
            <a:ext cx="298169" cy="339253"/>
            <a:chOff x="1529350" y="258825"/>
            <a:chExt cx="423475" cy="481825"/>
          </a:xfrm>
        </p:grpSpPr>
        <p:sp>
          <p:nvSpPr>
            <p:cNvPr id="4862" name="Google Shape;4862;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4" name="Google Shape;4864;p84"/>
          <p:cNvGrpSpPr/>
          <p:nvPr/>
        </p:nvGrpSpPr>
        <p:grpSpPr>
          <a:xfrm>
            <a:off x="2102437" y="2287102"/>
            <a:ext cx="298169" cy="339253"/>
            <a:chOff x="2707500" y="249400"/>
            <a:chExt cx="423475" cy="481825"/>
          </a:xfrm>
        </p:grpSpPr>
        <p:sp>
          <p:nvSpPr>
            <p:cNvPr id="4865" name="Google Shape;4865;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7" name="Google Shape;4867;p84"/>
          <p:cNvGrpSpPr/>
          <p:nvPr/>
        </p:nvGrpSpPr>
        <p:grpSpPr>
          <a:xfrm>
            <a:off x="2516052" y="2287428"/>
            <a:ext cx="305386" cy="338602"/>
            <a:chOff x="3300325" y="249875"/>
            <a:chExt cx="433725" cy="480900"/>
          </a:xfrm>
        </p:grpSpPr>
        <p:sp>
          <p:nvSpPr>
            <p:cNvPr id="4868" name="Google Shape;4868;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4" name="Google Shape;4874;p84"/>
          <p:cNvGrpSpPr/>
          <p:nvPr/>
        </p:nvGrpSpPr>
        <p:grpSpPr>
          <a:xfrm>
            <a:off x="1653142" y="2367273"/>
            <a:ext cx="340890" cy="178912"/>
            <a:chOff x="2084325" y="363300"/>
            <a:chExt cx="484150" cy="254100"/>
          </a:xfrm>
        </p:grpSpPr>
        <p:sp>
          <p:nvSpPr>
            <p:cNvPr id="4875" name="Google Shape;4875;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6" name="Google Shape;4876;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7" name="Google Shape;4877;p84"/>
          <p:cNvGrpSpPr/>
          <p:nvPr/>
        </p:nvGrpSpPr>
        <p:grpSpPr>
          <a:xfrm>
            <a:off x="2905137" y="2287349"/>
            <a:ext cx="352349" cy="338760"/>
            <a:chOff x="3854700" y="249750"/>
            <a:chExt cx="500425" cy="481125"/>
          </a:xfrm>
        </p:grpSpPr>
        <p:sp>
          <p:nvSpPr>
            <p:cNvPr id="4878" name="Google Shape;4878;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84"/>
          <p:cNvGrpSpPr/>
          <p:nvPr/>
        </p:nvGrpSpPr>
        <p:grpSpPr>
          <a:xfrm>
            <a:off x="3323126" y="2287349"/>
            <a:ext cx="352349" cy="338760"/>
            <a:chOff x="4447550" y="249750"/>
            <a:chExt cx="500425" cy="481125"/>
          </a:xfrm>
        </p:grpSpPr>
        <p:sp>
          <p:nvSpPr>
            <p:cNvPr id="4887" name="Google Shape;4887;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9" name="Google Shape;4889;p84"/>
          <p:cNvGrpSpPr/>
          <p:nvPr/>
        </p:nvGrpSpPr>
        <p:grpSpPr>
          <a:xfrm>
            <a:off x="3752328" y="2287102"/>
            <a:ext cx="339253" cy="339253"/>
            <a:chOff x="5049725" y="249400"/>
            <a:chExt cx="481825" cy="481825"/>
          </a:xfrm>
        </p:grpSpPr>
        <p:sp>
          <p:nvSpPr>
            <p:cNvPr id="4890" name="Google Shape;4890;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2" name="Google Shape;4892;p84"/>
          <p:cNvGrpSpPr/>
          <p:nvPr/>
        </p:nvGrpSpPr>
        <p:grpSpPr>
          <a:xfrm>
            <a:off x="4166269" y="2287102"/>
            <a:ext cx="339253" cy="339253"/>
            <a:chOff x="5660400" y="238125"/>
            <a:chExt cx="481825" cy="481825"/>
          </a:xfrm>
        </p:grpSpPr>
        <p:sp>
          <p:nvSpPr>
            <p:cNvPr id="4893" name="Google Shape;4893;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5" name="Google Shape;4895;p84"/>
          <p:cNvGrpSpPr/>
          <p:nvPr/>
        </p:nvGrpSpPr>
        <p:grpSpPr>
          <a:xfrm>
            <a:off x="4582955" y="2287102"/>
            <a:ext cx="339253" cy="339253"/>
            <a:chOff x="6235400" y="249400"/>
            <a:chExt cx="481825" cy="481825"/>
          </a:xfrm>
        </p:grpSpPr>
        <p:sp>
          <p:nvSpPr>
            <p:cNvPr id="4896" name="Google Shape;4896;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1" name="Google Shape;4901;p84"/>
          <p:cNvGrpSpPr/>
          <p:nvPr/>
        </p:nvGrpSpPr>
        <p:grpSpPr>
          <a:xfrm>
            <a:off x="821301" y="2731810"/>
            <a:ext cx="340204" cy="298116"/>
            <a:chOff x="899850" y="871450"/>
            <a:chExt cx="483175" cy="423400"/>
          </a:xfrm>
        </p:grpSpPr>
        <p:sp>
          <p:nvSpPr>
            <p:cNvPr id="4902" name="Google Shape;4902;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06" name="Google Shape;4906;p8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07" name="Google Shape;4907;p84"/>
          <p:cNvGrpSpPr/>
          <p:nvPr/>
        </p:nvGrpSpPr>
        <p:grpSpPr>
          <a:xfrm>
            <a:off x="1653301" y="2711232"/>
            <a:ext cx="340573" cy="339271"/>
            <a:chOff x="2085450" y="842250"/>
            <a:chExt cx="483700" cy="481850"/>
          </a:xfrm>
        </p:grpSpPr>
        <p:sp>
          <p:nvSpPr>
            <p:cNvPr id="4908" name="Google Shape;4908;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0" name="Google Shape;4910;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1" name="Google Shape;4911;p84"/>
          <p:cNvGrpSpPr/>
          <p:nvPr/>
        </p:nvGrpSpPr>
        <p:grpSpPr>
          <a:xfrm>
            <a:off x="2081868" y="2711241"/>
            <a:ext cx="339306" cy="339253"/>
            <a:chOff x="2685825" y="840375"/>
            <a:chExt cx="481900" cy="481825"/>
          </a:xfrm>
        </p:grpSpPr>
        <p:sp>
          <p:nvSpPr>
            <p:cNvPr id="4912" name="Google Shape;4912;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84"/>
          <p:cNvGrpSpPr/>
          <p:nvPr/>
        </p:nvGrpSpPr>
        <p:grpSpPr>
          <a:xfrm>
            <a:off x="2493529" y="2710924"/>
            <a:ext cx="350431" cy="339887"/>
            <a:chOff x="3270675" y="841800"/>
            <a:chExt cx="497700" cy="482725"/>
          </a:xfrm>
        </p:grpSpPr>
        <p:sp>
          <p:nvSpPr>
            <p:cNvPr id="4915" name="Google Shape;4915;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18" name="Google Shape;4918;p8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19" name="Google Shape;4919;p84"/>
          <p:cNvGrpSpPr/>
          <p:nvPr/>
        </p:nvGrpSpPr>
        <p:grpSpPr>
          <a:xfrm>
            <a:off x="3329675" y="2731783"/>
            <a:ext cx="339253" cy="298169"/>
            <a:chOff x="4467200" y="877100"/>
            <a:chExt cx="481825" cy="423475"/>
          </a:xfrm>
        </p:grpSpPr>
        <p:sp>
          <p:nvSpPr>
            <p:cNvPr id="4920" name="Google Shape;4920;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84"/>
          <p:cNvGrpSpPr/>
          <p:nvPr/>
        </p:nvGrpSpPr>
        <p:grpSpPr>
          <a:xfrm>
            <a:off x="3744565" y="2711232"/>
            <a:ext cx="354778" cy="339271"/>
            <a:chOff x="5045500" y="842250"/>
            <a:chExt cx="503875" cy="481850"/>
          </a:xfrm>
        </p:grpSpPr>
        <p:sp>
          <p:nvSpPr>
            <p:cNvPr id="4925" name="Google Shape;4925;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84"/>
          <p:cNvGrpSpPr/>
          <p:nvPr/>
        </p:nvGrpSpPr>
        <p:grpSpPr>
          <a:xfrm>
            <a:off x="4167413" y="2737451"/>
            <a:ext cx="336965" cy="286833"/>
            <a:chOff x="5645200" y="879425"/>
            <a:chExt cx="478575" cy="407375"/>
          </a:xfrm>
        </p:grpSpPr>
        <p:sp>
          <p:nvSpPr>
            <p:cNvPr id="4928" name="Google Shape;4928;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84"/>
          <p:cNvGrpSpPr/>
          <p:nvPr/>
        </p:nvGrpSpPr>
        <p:grpSpPr>
          <a:xfrm>
            <a:off x="4603488" y="2711241"/>
            <a:ext cx="298186" cy="339253"/>
            <a:chOff x="6264525" y="842250"/>
            <a:chExt cx="423500" cy="481825"/>
          </a:xfrm>
        </p:grpSpPr>
        <p:sp>
          <p:nvSpPr>
            <p:cNvPr id="4935" name="Google Shape;4935;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2" name="Google Shape;4942;p84"/>
          <p:cNvGrpSpPr/>
          <p:nvPr/>
        </p:nvGrpSpPr>
        <p:grpSpPr>
          <a:xfrm>
            <a:off x="821776" y="3125895"/>
            <a:ext cx="339253" cy="339253"/>
            <a:chOff x="900750" y="1436075"/>
            <a:chExt cx="481825" cy="481825"/>
          </a:xfrm>
        </p:grpSpPr>
        <p:sp>
          <p:nvSpPr>
            <p:cNvPr id="4943" name="Google Shape;4943;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84"/>
          <p:cNvGrpSpPr/>
          <p:nvPr/>
        </p:nvGrpSpPr>
        <p:grpSpPr>
          <a:xfrm>
            <a:off x="1239624" y="3186183"/>
            <a:ext cx="339253" cy="218676"/>
            <a:chOff x="1492675" y="1520750"/>
            <a:chExt cx="481825" cy="310575"/>
          </a:xfrm>
        </p:grpSpPr>
        <p:sp>
          <p:nvSpPr>
            <p:cNvPr id="4948" name="Google Shape;4948;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0" name="Google Shape;4950;p84"/>
          <p:cNvGrpSpPr/>
          <p:nvPr/>
        </p:nvGrpSpPr>
        <p:grpSpPr>
          <a:xfrm>
            <a:off x="1647421" y="3125877"/>
            <a:ext cx="352332" cy="339288"/>
            <a:chOff x="2071000" y="1435025"/>
            <a:chExt cx="500400" cy="481875"/>
          </a:xfrm>
        </p:grpSpPr>
        <p:sp>
          <p:nvSpPr>
            <p:cNvPr id="4951" name="Google Shape;4951;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84"/>
          <p:cNvGrpSpPr/>
          <p:nvPr/>
        </p:nvGrpSpPr>
        <p:grpSpPr>
          <a:xfrm>
            <a:off x="2073509" y="3167747"/>
            <a:ext cx="351874" cy="297623"/>
            <a:chOff x="2678350" y="1464650"/>
            <a:chExt cx="499750" cy="422700"/>
          </a:xfrm>
        </p:grpSpPr>
        <p:sp>
          <p:nvSpPr>
            <p:cNvPr id="4955" name="Google Shape;4955;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8" name="Google Shape;4958;p84"/>
          <p:cNvGrpSpPr/>
          <p:nvPr/>
        </p:nvGrpSpPr>
        <p:grpSpPr>
          <a:xfrm>
            <a:off x="2499118" y="3125895"/>
            <a:ext cx="339253" cy="339253"/>
            <a:chOff x="3271200" y="1435075"/>
            <a:chExt cx="481825" cy="481825"/>
          </a:xfrm>
        </p:grpSpPr>
        <p:sp>
          <p:nvSpPr>
            <p:cNvPr id="4959" name="Google Shape;4959;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1" name="Google Shape;4961;p84"/>
          <p:cNvGrpSpPr/>
          <p:nvPr/>
        </p:nvGrpSpPr>
        <p:grpSpPr>
          <a:xfrm>
            <a:off x="2909591" y="3125877"/>
            <a:ext cx="343442" cy="339288"/>
            <a:chOff x="3858100" y="1435075"/>
            <a:chExt cx="487775" cy="481875"/>
          </a:xfrm>
        </p:grpSpPr>
        <p:sp>
          <p:nvSpPr>
            <p:cNvPr id="4962" name="Google Shape;4962;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7" name="Google Shape;4967;p84"/>
          <p:cNvGrpSpPr/>
          <p:nvPr/>
        </p:nvGrpSpPr>
        <p:grpSpPr>
          <a:xfrm>
            <a:off x="3329674" y="3125895"/>
            <a:ext cx="339253" cy="339253"/>
            <a:chOff x="4456875" y="1435075"/>
            <a:chExt cx="481825" cy="481825"/>
          </a:xfrm>
        </p:grpSpPr>
        <p:sp>
          <p:nvSpPr>
            <p:cNvPr id="4968" name="Google Shape;4968;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7" name="Google Shape;4987;p84"/>
          <p:cNvGrpSpPr/>
          <p:nvPr/>
        </p:nvGrpSpPr>
        <p:grpSpPr>
          <a:xfrm>
            <a:off x="3750665" y="3125886"/>
            <a:ext cx="342580" cy="339271"/>
            <a:chOff x="5049725" y="1435050"/>
            <a:chExt cx="486550" cy="481850"/>
          </a:xfrm>
        </p:grpSpPr>
        <p:sp>
          <p:nvSpPr>
            <p:cNvPr id="4988" name="Google Shape;4988;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2" name="Google Shape;4992;p84"/>
          <p:cNvGrpSpPr/>
          <p:nvPr/>
        </p:nvGrpSpPr>
        <p:grpSpPr>
          <a:xfrm>
            <a:off x="4166216" y="3125895"/>
            <a:ext cx="339359" cy="339253"/>
            <a:chOff x="5642475" y="1435075"/>
            <a:chExt cx="481975" cy="481825"/>
          </a:xfrm>
        </p:grpSpPr>
        <p:sp>
          <p:nvSpPr>
            <p:cNvPr id="4993" name="Google Shape;4993;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84"/>
          <p:cNvGrpSpPr/>
          <p:nvPr/>
        </p:nvGrpSpPr>
        <p:grpSpPr>
          <a:xfrm>
            <a:off x="4580702" y="3125886"/>
            <a:ext cx="343759" cy="339271"/>
            <a:chOff x="6232000" y="1435050"/>
            <a:chExt cx="488225" cy="481850"/>
          </a:xfrm>
        </p:grpSpPr>
        <p:sp>
          <p:nvSpPr>
            <p:cNvPr id="4997" name="Google Shape;4997;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84"/>
          <p:cNvGrpSpPr/>
          <p:nvPr/>
        </p:nvGrpSpPr>
        <p:grpSpPr>
          <a:xfrm>
            <a:off x="841438" y="3539545"/>
            <a:ext cx="299929" cy="337792"/>
            <a:chOff x="924450" y="2028975"/>
            <a:chExt cx="425975" cy="479750"/>
          </a:xfrm>
        </p:grpSpPr>
        <p:sp>
          <p:nvSpPr>
            <p:cNvPr id="5003" name="Google Shape;5003;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84"/>
          <p:cNvGrpSpPr/>
          <p:nvPr/>
        </p:nvGrpSpPr>
        <p:grpSpPr>
          <a:xfrm>
            <a:off x="1653934" y="3559347"/>
            <a:ext cx="339306" cy="298186"/>
            <a:chOff x="2085450" y="2057100"/>
            <a:chExt cx="481900" cy="423500"/>
          </a:xfrm>
        </p:grpSpPr>
        <p:sp>
          <p:nvSpPr>
            <p:cNvPr id="5007" name="Google Shape;5007;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84"/>
          <p:cNvGrpSpPr/>
          <p:nvPr/>
        </p:nvGrpSpPr>
        <p:grpSpPr>
          <a:xfrm>
            <a:off x="2081868" y="3582592"/>
            <a:ext cx="339306" cy="251698"/>
            <a:chOff x="2678275" y="2090100"/>
            <a:chExt cx="481900" cy="357475"/>
          </a:xfrm>
        </p:grpSpPr>
        <p:sp>
          <p:nvSpPr>
            <p:cNvPr id="5011" name="Google Shape;5011;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84"/>
          <p:cNvGrpSpPr/>
          <p:nvPr/>
        </p:nvGrpSpPr>
        <p:grpSpPr>
          <a:xfrm>
            <a:off x="2559072" y="3594790"/>
            <a:ext cx="219345" cy="227301"/>
            <a:chOff x="3357325" y="2093500"/>
            <a:chExt cx="311525" cy="322825"/>
          </a:xfrm>
        </p:grpSpPr>
        <p:sp>
          <p:nvSpPr>
            <p:cNvPr id="5017" name="Google Shape;5017;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20" name="Google Shape;5020;p8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21" name="Google Shape;5021;p84"/>
          <p:cNvGrpSpPr/>
          <p:nvPr/>
        </p:nvGrpSpPr>
        <p:grpSpPr>
          <a:xfrm>
            <a:off x="3353262" y="3538814"/>
            <a:ext cx="292078" cy="339253"/>
            <a:chOff x="4492800" y="2027925"/>
            <a:chExt cx="414825" cy="481825"/>
          </a:xfrm>
        </p:grpSpPr>
        <p:sp>
          <p:nvSpPr>
            <p:cNvPr id="5022" name="Google Shape;5022;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84"/>
          <p:cNvGrpSpPr/>
          <p:nvPr/>
        </p:nvGrpSpPr>
        <p:grpSpPr>
          <a:xfrm>
            <a:off x="3752354" y="3538805"/>
            <a:ext cx="339200" cy="339271"/>
            <a:chOff x="5049725" y="2027900"/>
            <a:chExt cx="481750" cy="481850"/>
          </a:xfrm>
        </p:grpSpPr>
        <p:sp>
          <p:nvSpPr>
            <p:cNvPr id="5025" name="Google Shape;5025;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3" name="Google Shape;5033;p84"/>
          <p:cNvGrpSpPr/>
          <p:nvPr/>
        </p:nvGrpSpPr>
        <p:grpSpPr>
          <a:xfrm>
            <a:off x="4225950" y="3538893"/>
            <a:ext cx="219890" cy="339095"/>
            <a:chOff x="5726350" y="2028150"/>
            <a:chExt cx="312300" cy="481600"/>
          </a:xfrm>
        </p:grpSpPr>
        <p:sp>
          <p:nvSpPr>
            <p:cNvPr id="5034" name="Google Shape;5034;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7" name="Google Shape;5037;p84"/>
          <p:cNvGrpSpPr/>
          <p:nvPr/>
        </p:nvGrpSpPr>
        <p:grpSpPr>
          <a:xfrm>
            <a:off x="4586141" y="3542000"/>
            <a:ext cx="332881" cy="332881"/>
            <a:chOff x="6239925" y="2032450"/>
            <a:chExt cx="472775" cy="472775"/>
          </a:xfrm>
        </p:grpSpPr>
        <p:sp>
          <p:nvSpPr>
            <p:cNvPr id="5038" name="Google Shape;5038;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0" name="Google Shape;5040;p84"/>
          <p:cNvGrpSpPr/>
          <p:nvPr/>
        </p:nvGrpSpPr>
        <p:grpSpPr>
          <a:xfrm>
            <a:off x="5035233" y="2364092"/>
            <a:ext cx="334641" cy="185425"/>
            <a:chOff x="903075" y="2730000"/>
            <a:chExt cx="475275" cy="263350"/>
          </a:xfrm>
        </p:grpSpPr>
        <p:sp>
          <p:nvSpPr>
            <p:cNvPr id="5041" name="Google Shape;5041;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4" name="Google Shape;5044;p84"/>
          <p:cNvGrpSpPr/>
          <p:nvPr/>
        </p:nvGrpSpPr>
        <p:grpSpPr>
          <a:xfrm>
            <a:off x="1239624" y="3538814"/>
            <a:ext cx="339253" cy="339253"/>
            <a:chOff x="1492675" y="2027925"/>
            <a:chExt cx="481825" cy="481825"/>
          </a:xfrm>
        </p:grpSpPr>
        <p:sp>
          <p:nvSpPr>
            <p:cNvPr id="5045" name="Google Shape;5045;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0" name="Google Shape;5050;p84"/>
          <p:cNvGrpSpPr/>
          <p:nvPr/>
        </p:nvGrpSpPr>
        <p:grpSpPr>
          <a:xfrm>
            <a:off x="5466000" y="2287178"/>
            <a:ext cx="339253" cy="339253"/>
            <a:chOff x="1492675" y="2620775"/>
            <a:chExt cx="481825" cy="481825"/>
          </a:xfrm>
        </p:grpSpPr>
        <p:sp>
          <p:nvSpPr>
            <p:cNvPr id="5051" name="Google Shape;5051;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3" name="Google Shape;5053;p8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54" name="Google Shape;5054;p84"/>
          <p:cNvGrpSpPr/>
          <p:nvPr/>
        </p:nvGrpSpPr>
        <p:grpSpPr>
          <a:xfrm>
            <a:off x="6289754" y="2303161"/>
            <a:ext cx="333585" cy="307287"/>
            <a:chOff x="2682350" y="2643425"/>
            <a:chExt cx="473775" cy="436425"/>
          </a:xfrm>
        </p:grpSpPr>
        <p:sp>
          <p:nvSpPr>
            <p:cNvPr id="5055" name="Google Shape;5055;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2" name="Google Shape;5062;p84"/>
          <p:cNvGrpSpPr/>
          <p:nvPr/>
        </p:nvGrpSpPr>
        <p:grpSpPr>
          <a:xfrm>
            <a:off x="6755243" y="2287178"/>
            <a:ext cx="238531" cy="339253"/>
            <a:chOff x="3342725" y="2620775"/>
            <a:chExt cx="338775" cy="481825"/>
          </a:xfrm>
        </p:grpSpPr>
        <p:sp>
          <p:nvSpPr>
            <p:cNvPr id="5063" name="Google Shape;5063;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6" name="Google Shape;5066;p84"/>
          <p:cNvGrpSpPr/>
          <p:nvPr/>
        </p:nvGrpSpPr>
        <p:grpSpPr>
          <a:xfrm>
            <a:off x="7148994" y="2287178"/>
            <a:ext cx="278296" cy="339253"/>
            <a:chOff x="3907325" y="2620775"/>
            <a:chExt cx="395250" cy="481825"/>
          </a:xfrm>
        </p:grpSpPr>
        <p:sp>
          <p:nvSpPr>
            <p:cNvPr id="5067" name="Google Shape;5067;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1" name="Google Shape;5071;p84"/>
          <p:cNvGrpSpPr/>
          <p:nvPr/>
        </p:nvGrpSpPr>
        <p:grpSpPr>
          <a:xfrm>
            <a:off x="7542181" y="2297783"/>
            <a:ext cx="339253" cy="318042"/>
            <a:chOff x="4456875" y="2635825"/>
            <a:chExt cx="481825" cy="451700"/>
          </a:xfrm>
        </p:grpSpPr>
        <p:sp>
          <p:nvSpPr>
            <p:cNvPr id="5072" name="Google Shape;5072;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8" name="Google Shape;5078;p84"/>
          <p:cNvGrpSpPr/>
          <p:nvPr/>
        </p:nvGrpSpPr>
        <p:grpSpPr>
          <a:xfrm>
            <a:off x="7967105" y="2297783"/>
            <a:ext cx="339253" cy="318042"/>
            <a:chOff x="5049725" y="2635825"/>
            <a:chExt cx="481825" cy="451700"/>
          </a:xfrm>
        </p:grpSpPr>
        <p:sp>
          <p:nvSpPr>
            <p:cNvPr id="5079" name="Google Shape;5079;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84"/>
          <p:cNvGrpSpPr/>
          <p:nvPr/>
        </p:nvGrpSpPr>
        <p:grpSpPr>
          <a:xfrm>
            <a:off x="2211475" y="3952243"/>
            <a:ext cx="338566" cy="338373"/>
            <a:chOff x="5643000" y="2621375"/>
            <a:chExt cx="480850" cy="480575"/>
          </a:xfrm>
        </p:grpSpPr>
        <p:sp>
          <p:nvSpPr>
            <p:cNvPr id="5083" name="Google Shape;5083;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0" name="Google Shape;5090;p84"/>
          <p:cNvGrpSpPr/>
          <p:nvPr/>
        </p:nvGrpSpPr>
        <p:grpSpPr>
          <a:xfrm>
            <a:off x="4032695" y="3951803"/>
            <a:ext cx="339359" cy="339253"/>
            <a:chOff x="6235250" y="2620775"/>
            <a:chExt cx="481975" cy="481825"/>
          </a:xfrm>
        </p:grpSpPr>
        <p:sp>
          <p:nvSpPr>
            <p:cNvPr id="5091" name="Google Shape;5091;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6" name="Google Shape;5096;p8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7" name="Google Shape;5097;p84"/>
          <p:cNvGrpSpPr/>
          <p:nvPr/>
        </p:nvGrpSpPr>
        <p:grpSpPr>
          <a:xfrm>
            <a:off x="5465078" y="2711317"/>
            <a:ext cx="341101" cy="339253"/>
            <a:chOff x="1535000" y="3223325"/>
            <a:chExt cx="484450" cy="481825"/>
          </a:xfrm>
        </p:grpSpPr>
        <p:sp>
          <p:nvSpPr>
            <p:cNvPr id="5098" name="Google Shape;5098;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1" name="Google Shape;5101;p84"/>
          <p:cNvGrpSpPr/>
          <p:nvPr/>
        </p:nvGrpSpPr>
        <p:grpSpPr>
          <a:xfrm>
            <a:off x="5872645" y="2746618"/>
            <a:ext cx="339253" cy="268649"/>
            <a:chOff x="2085525" y="3263750"/>
            <a:chExt cx="481825" cy="381550"/>
          </a:xfrm>
        </p:grpSpPr>
        <p:sp>
          <p:nvSpPr>
            <p:cNvPr id="5102" name="Google Shape;5102;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04" name="Google Shape;5104;p8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05" name="Google Shape;5105;p84"/>
          <p:cNvGrpSpPr/>
          <p:nvPr/>
        </p:nvGrpSpPr>
        <p:grpSpPr>
          <a:xfrm>
            <a:off x="6704407" y="2711308"/>
            <a:ext cx="340204" cy="339271"/>
            <a:chOff x="3270450" y="3213625"/>
            <a:chExt cx="483175" cy="481850"/>
          </a:xfrm>
        </p:grpSpPr>
        <p:sp>
          <p:nvSpPr>
            <p:cNvPr id="5106" name="Google Shape;5106;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8" name="Google Shape;5108;p84"/>
          <p:cNvGrpSpPr/>
          <p:nvPr/>
        </p:nvGrpSpPr>
        <p:grpSpPr>
          <a:xfrm>
            <a:off x="7203676" y="2711317"/>
            <a:ext cx="168931" cy="339253"/>
            <a:chOff x="3984950" y="3213600"/>
            <a:chExt cx="239925" cy="481825"/>
          </a:xfrm>
        </p:grpSpPr>
        <p:sp>
          <p:nvSpPr>
            <p:cNvPr id="5109" name="Google Shape;5109;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1" name="Google Shape;5111;p8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8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3" name="Google Shape;5113;p84"/>
          <p:cNvGrpSpPr/>
          <p:nvPr/>
        </p:nvGrpSpPr>
        <p:grpSpPr>
          <a:xfrm>
            <a:off x="1736111" y="3981487"/>
            <a:ext cx="355218" cy="279880"/>
            <a:chOff x="5629975" y="3255775"/>
            <a:chExt cx="504500" cy="397500"/>
          </a:xfrm>
        </p:grpSpPr>
        <p:sp>
          <p:nvSpPr>
            <p:cNvPr id="5114" name="Google Shape;5114;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9" name="Google Shape;5119;p84"/>
          <p:cNvGrpSpPr/>
          <p:nvPr/>
        </p:nvGrpSpPr>
        <p:grpSpPr>
          <a:xfrm>
            <a:off x="3572294" y="3981593"/>
            <a:ext cx="340256" cy="279669"/>
            <a:chOff x="6234950" y="3255925"/>
            <a:chExt cx="483250" cy="397200"/>
          </a:xfrm>
        </p:grpSpPr>
        <p:sp>
          <p:nvSpPr>
            <p:cNvPr id="5120" name="Google Shape;5120;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84"/>
          <p:cNvGrpSpPr/>
          <p:nvPr/>
        </p:nvGrpSpPr>
        <p:grpSpPr>
          <a:xfrm>
            <a:off x="5043532" y="3125970"/>
            <a:ext cx="318042" cy="339253"/>
            <a:chOff x="914900" y="3806450"/>
            <a:chExt cx="451700" cy="481825"/>
          </a:xfrm>
        </p:grpSpPr>
        <p:sp>
          <p:nvSpPr>
            <p:cNvPr id="5127" name="Google Shape;5127;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2" name="Google Shape;5132;p84"/>
          <p:cNvGrpSpPr/>
          <p:nvPr/>
        </p:nvGrpSpPr>
        <p:grpSpPr>
          <a:xfrm>
            <a:off x="5462454" y="3125785"/>
            <a:ext cx="346347" cy="339623"/>
            <a:chOff x="1490050" y="3805975"/>
            <a:chExt cx="491900" cy="482350"/>
          </a:xfrm>
        </p:grpSpPr>
        <p:sp>
          <p:nvSpPr>
            <p:cNvPr id="5133" name="Google Shape;5133;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84"/>
          <p:cNvGrpSpPr/>
          <p:nvPr/>
        </p:nvGrpSpPr>
        <p:grpSpPr>
          <a:xfrm>
            <a:off x="5886322" y="3125970"/>
            <a:ext cx="311899" cy="339253"/>
            <a:chOff x="2104275" y="3806450"/>
            <a:chExt cx="442975" cy="481825"/>
          </a:xfrm>
        </p:grpSpPr>
        <p:sp>
          <p:nvSpPr>
            <p:cNvPr id="5138" name="Google Shape;5138;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0" name="Google Shape;5140;p84"/>
          <p:cNvGrpSpPr/>
          <p:nvPr/>
        </p:nvGrpSpPr>
        <p:grpSpPr>
          <a:xfrm>
            <a:off x="6309839" y="3125970"/>
            <a:ext cx="293416" cy="339253"/>
            <a:chOff x="2710875" y="3806450"/>
            <a:chExt cx="416725" cy="481825"/>
          </a:xfrm>
        </p:grpSpPr>
        <p:sp>
          <p:nvSpPr>
            <p:cNvPr id="5141" name="Google Shape;5141;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3" name="Google Shape;5143;p84"/>
          <p:cNvGrpSpPr/>
          <p:nvPr/>
        </p:nvGrpSpPr>
        <p:grpSpPr>
          <a:xfrm>
            <a:off x="6704883" y="3166412"/>
            <a:ext cx="339253" cy="258369"/>
            <a:chOff x="3271200" y="3863875"/>
            <a:chExt cx="481825" cy="366950"/>
          </a:xfrm>
        </p:grpSpPr>
        <p:sp>
          <p:nvSpPr>
            <p:cNvPr id="5144" name="Google Shape;5144;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6" name="Google Shape;5146;p84"/>
          <p:cNvGrpSpPr/>
          <p:nvPr/>
        </p:nvGrpSpPr>
        <p:grpSpPr>
          <a:xfrm>
            <a:off x="7140377" y="3126199"/>
            <a:ext cx="295528" cy="338795"/>
            <a:chOff x="3895050" y="3806775"/>
            <a:chExt cx="419725" cy="481175"/>
          </a:xfrm>
        </p:grpSpPr>
        <p:sp>
          <p:nvSpPr>
            <p:cNvPr id="5147" name="Google Shape;5147;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84"/>
          <p:cNvGrpSpPr/>
          <p:nvPr/>
        </p:nvGrpSpPr>
        <p:grpSpPr>
          <a:xfrm>
            <a:off x="7543659" y="3125979"/>
            <a:ext cx="336296" cy="339235"/>
            <a:chOff x="4464775" y="3806475"/>
            <a:chExt cx="477625" cy="481800"/>
          </a:xfrm>
        </p:grpSpPr>
        <p:sp>
          <p:nvSpPr>
            <p:cNvPr id="5150" name="Google Shape;5150;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6" name="Google Shape;5156;p84"/>
          <p:cNvGrpSpPr/>
          <p:nvPr/>
        </p:nvGrpSpPr>
        <p:grpSpPr>
          <a:xfrm>
            <a:off x="7967105" y="3125970"/>
            <a:ext cx="339253" cy="339253"/>
            <a:chOff x="5049725" y="3806450"/>
            <a:chExt cx="481825" cy="481825"/>
          </a:xfrm>
        </p:grpSpPr>
        <p:sp>
          <p:nvSpPr>
            <p:cNvPr id="5157" name="Google Shape;5157;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4"/>
          <p:cNvGrpSpPr/>
          <p:nvPr/>
        </p:nvGrpSpPr>
        <p:grpSpPr>
          <a:xfrm>
            <a:off x="1276714" y="3951798"/>
            <a:ext cx="339253" cy="339253"/>
            <a:chOff x="5651375" y="3806450"/>
            <a:chExt cx="481825" cy="481825"/>
          </a:xfrm>
        </p:grpSpPr>
        <p:sp>
          <p:nvSpPr>
            <p:cNvPr id="5161" name="Google Shape;5161;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5" name="Google Shape;5165;p84"/>
          <p:cNvGrpSpPr/>
          <p:nvPr/>
        </p:nvGrpSpPr>
        <p:grpSpPr>
          <a:xfrm>
            <a:off x="3153646" y="3953787"/>
            <a:ext cx="298503" cy="335275"/>
            <a:chOff x="6264300" y="3809300"/>
            <a:chExt cx="423950" cy="476175"/>
          </a:xfrm>
        </p:grpSpPr>
        <p:sp>
          <p:nvSpPr>
            <p:cNvPr id="5166" name="Google Shape;5166;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84"/>
          <p:cNvGrpSpPr/>
          <p:nvPr/>
        </p:nvGrpSpPr>
        <p:grpSpPr>
          <a:xfrm>
            <a:off x="5032267" y="3538881"/>
            <a:ext cx="340573" cy="339271"/>
            <a:chOff x="898875" y="4399275"/>
            <a:chExt cx="483700" cy="481850"/>
          </a:xfrm>
        </p:grpSpPr>
        <p:sp>
          <p:nvSpPr>
            <p:cNvPr id="5170" name="Google Shape;5170;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84"/>
          <p:cNvGrpSpPr/>
          <p:nvPr/>
        </p:nvGrpSpPr>
        <p:grpSpPr>
          <a:xfrm>
            <a:off x="5466000" y="3554133"/>
            <a:ext cx="339253" cy="308765"/>
            <a:chOff x="1492675" y="4420975"/>
            <a:chExt cx="481825" cy="438525"/>
          </a:xfrm>
        </p:grpSpPr>
        <p:sp>
          <p:nvSpPr>
            <p:cNvPr id="5179" name="Google Shape;5179;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84"/>
          <p:cNvGrpSpPr/>
          <p:nvPr/>
        </p:nvGrpSpPr>
        <p:grpSpPr>
          <a:xfrm>
            <a:off x="5870982" y="3539558"/>
            <a:ext cx="342580" cy="337915"/>
            <a:chOff x="2084100" y="4400250"/>
            <a:chExt cx="486550" cy="479925"/>
          </a:xfrm>
        </p:grpSpPr>
        <p:sp>
          <p:nvSpPr>
            <p:cNvPr id="5185" name="Google Shape;5185;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84"/>
          <p:cNvGrpSpPr/>
          <p:nvPr/>
        </p:nvGrpSpPr>
        <p:grpSpPr>
          <a:xfrm>
            <a:off x="6307462" y="3538907"/>
            <a:ext cx="298169" cy="339218"/>
            <a:chOff x="2707950" y="4399325"/>
            <a:chExt cx="423475" cy="481775"/>
          </a:xfrm>
        </p:grpSpPr>
        <p:sp>
          <p:nvSpPr>
            <p:cNvPr id="5192" name="Google Shape;5192;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4" name="Google Shape;5204;p84"/>
          <p:cNvGrpSpPr/>
          <p:nvPr/>
        </p:nvGrpSpPr>
        <p:grpSpPr>
          <a:xfrm>
            <a:off x="6736981" y="3538881"/>
            <a:ext cx="275057" cy="339271"/>
            <a:chOff x="3330525" y="4399275"/>
            <a:chExt cx="390650" cy="481850"/>
          </a:xfrm>
        </p:grpSpPr>
        <p:sp>
          <p:nvSpPr>
            <p:cNvPr id="5205" name="Google Shape;5205;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2" name="Google Shape;5212;p84"/>
          <p:cNvGrpSpPr/>
          <p:nvPr/>
        </p:nvGrpSpPr>
        <p:grpSpPr>
          <a:xfrm>
            <a:off x="7161510" y="3538890"/>
            <a:ext cx="253265" cy="339253"/>
            <a:chOff x="3938800" y="4399275"/>
            <a:chExt cx="359700" cy="481825"/>
          </a:xfrm>
        </p:grpSpPr>
        <p:sp>
          <p:nvSpPr>
            <p:cNvPr id="5213" name="Google Shape;5213;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84"/>
          <p:cNvGrpSpPr/>
          <p:nvPr/>
        </p:nvGrpSpPr>
        <p:grpSpPr>
          <a:xfrm>
            <a:off x="7632288" y="3538890"/>
            <a:ext cx="159039" cy="339253"/>
            <a:chOff x="4584850" y="4399275"/>
            <a:chExt cx="225875" cy="481825"/>
          </a:xfrm>
        </p:grpSpPr>
        <p:sp>
          <p:nvSpPr>
            <p:cNvPr id="5219" name="Google Shape;5219;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1" name="Google Shape;5221;p8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22" name="Google Shape;5222;p84"/>
          <p:cNvGrpSpPr/>
          <p:nvPr/>
        </p:nvGrpSpPr>
        <p:grpSpPr>
          <a:xfrm>
            <a:off x="817316" y="3951795"/>
            <a:ext cx="339253" cy="339253"/>
            <a:chOff x="5642550" y="4399275"/>
            <a:chExt cx="481825" cy="481825"/>
          </a:xfrm>
        </p:grpSpPr>
        <p:sp>
          <p:nvSpPr>
            <p:cNvPr id="5223" name="Google Shape;5223;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5" name="Google Shape;5225;p84"/>
          <p:cNvGrpSpPr/>
          <p:nvPr/>
        </p:nvGrpSpPr>
        <p:grpSpPr>
          <a:xfrm>
            <a:off x="2670186" y="3963703"/>
            <a:ext cx="363316" cy="315437"/>
            <a:chOff x="6218300" y="4416175"/>
            <a:chExt cx="516000" cy="448000"/>
          </a:xfrm>
        </p:grpSpPr>
        <p:sp>
          <p:nvSpPr>
            <p:cNvPr id="5226" name="Google Shape;5226;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9" name="Google Shape;5229;p84"/>
          <p:cNvGrpSpPr/>
          <p:nvPr/>
        </p:nvGrpSpPr>
        <p:grpSpPr>
          <a:xfrm>
            <a:off x="5870391" y="3951792"/>
            <a:ext cx="339253" cy="339253"/>
            <a:chOff x="899850" y="4992125"/>
            <a:chExt cx="481825" cy="481825"/>
          </a:xfrm>
        </p:grpSpPr>
        <p:sp>
          <p:nvSpPr>
            <p:cNvPr id="5230" name="Google Shape;5230;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3" name="Google Shape;5233;p84"/>
          <p:cNvGrpSpPr/>
          <p:nvPr/>
        </p:nvGrpSpPr>
        <p:grpSpPr>
          <a:xfrm>
            <a:off x="5410993" y="3951792"/>
            <a:ext cx="339253" cy="339253"/>
            <a:chOff x="1492675" y="4992125"/>
            <a:chExt cx="481825" cy="481825"/>
          </a:xfrm>
        </p:grpSpPr>
        <p:sp>
          <p:nvSpPr>
            <p:cNvPr id="5234" name="Google Shape;5234;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84"/>
          <p:cNvGrpSpPr/>
          <p:nvPr/>
        </p:nvGrpSpPr>
        <p:grpSpPr>
          <a:xfrm>
            <a:off x="4951595" y="3951792"/>
            <a:ext cx="339253" cy="339253"/>
            <a:chOff x="2085525" y="4992125"/>
            <a:chExt cx="481825" cy="481825"/>
          </a:xfrm>
        </p:grpSpPr>
        <p:sp>
          <p:nvSpPr>
            <p:cNvPr id="5237" name="Google Shape;5237;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9" name="Google Shape;5239;p84"/>
          <p:cNvGrpSpPr/>
          <p:nvPr/>
        </p:nvGrpSpPr>
        <p:grpSpPr>
          <a:xfrm>
            <a:off x="6789344" y="3951792"/>
            <a:ext cx="339253" cy="339253"/>
            <a:chOff x="2678350" y="4992125"/>
            <a:chExt cx="481825" cy="481825"/>
          </a:xfrm>
        </p:grpSpPr>
        <p:sp>
          <p:nvSpPr>
            <p:cNvPr id="5240" name="Google Shape;5240;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4"/>
          <p:cNvGrpSpPr/>
          <p:nvPr/>
        </p:nvGrpSpPr>
        <p:grpSpPr>
          <a:xfrm>
            <a:off x="4492198" y="3951792"/>
            <a:ext cx="339253" cy="339253"/>
            <a:chOff x="3271200" y="4992125"/>
            <a:chExt cx="481825" cy="481825"/>
          </a:xfrm>
        </p:grpSpPr>
        <p:sp>
          <p:nvSpPr>
            <p:cNvPr id="5244" name="Google Shape;5244;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84"/>
          <p:cNvGrpSpPr/>
          <p:nvPr/>
        </p:nvGrpSpPr>
        <p:grpSpPr>
          <a:xfrm>
            <a:off x="6329788" y="3952813"/>
            <a:ext cx="339411" cy="337211"/>
            <a:chOff x="5049575" y="4993600"/>
            <a:chExt cx="482050" cy="478925"/>
          </a:xfrm>
        </p:grpSpPr>
        <p:sp>
          <p:nvSpPr>
            <p:cNvPr id="5248" name="Google Shape;5248;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2" name="Google Shape;5252;p8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53" name="Google Shape;5253;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254" name="Google Shape;5254;p84"/>
          <p:cNvGrpSpPr/>
          <p:nvPr/>
        </p:nvGrpSpPr>
        <p:grpSpPr>
          <a:xfrm>
            <a:off x="7248742" y="3975375"/>
            <a:ext cx="195300" cy="343772"/>
            <a:chOff x="3999225" y="4364775"/>
            <a:chExt cx="195300" cy="343772"/>
          </a:xfrm>
        </p:grpSpPr>
        <p:grpSp>
          <p:nvGrpSpPr>
            <p:cNvPr id="5255" name="Google Shape;5255;p84"/>
            <p:cNvGrpSpPr/>
            <p:nvPr/>
          </p:nvGrpSpPr>
          <p:grpSpPr>
            <a:xfrm>
              <a:off x="4048568" y="4562577"/>
              <a:ext cx="97317" cy="145970"/>
              <a:chOff x="1529575" y="2222650"/>
              <a:chExt cx="203125" cy="304675"/>
            </a:xfrm>
          </p:grpSpPr>
          <p:sp>
            <p:nvSpPr>
              <p:cNvPr id="5256" name="Google Shape;5256;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84"/>
            <p:cNvGrpSpPr/>
            <p:nvPr/>
          </p:nvGrpSpPr>
          <p:grpSpPr>
            <a:xfrm>
              <a:off x="3999225" y="4364775"/>
              <a:ext cx="195300" cy="195300"/>
              <a:chOff x="3999225" y="4364775"/>
              <a:chExt cx="195300" cy="195300"/>
            </a:xfrm>
          </p:grpSpPr>
          <p:sp>
            <p:nvSpPr>
              <p:cNvPr id="5259" name="Google Shape;5259;p8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1" name="Google Shape;5261;p84"/>
          <p:cNvGrpSpPr/>
          <p:nvPr/>
        </p:nvGrpSpPr>
        <p:grpSpPr>
          <a:xfrm>
            <a:off x="7564186" y="3991627"/>
            <a:ext cx="277088" cy="259611"/>
            <a:chOff x="4335888" y="4398114"/>
            <a:chExt cx="277088" cy="259611"/>
          </a:xfrm>
        </p:grpSpPr>
        <p:grpSp>
          <p:nvGrpSpPr>
            <p:cNvPr id="5262" name="Google Shape;5262;p84"/>
            <p:cNvGrpSpPr/>
            <p:nvPr/>
          </p:nvGrpSpPr>
          <p:grpSpPr>
            <a:xfrm>
              <a:off x="4335888" y="4462425"/>
              <a:ext cx="195300" cy="195300"/>
              <a:chOff x="4335888" y="4462425"/>
              <a:chExt cx="195300" cy="195300"/>
            </a:xfrm>
          </p:grpSpPr>
          <p:sp>
            <p:nvSpPr>
              <p:cNvPr id="5263" name="Google Shape;5263;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84"/>
            <p:cNvGrpSpPr/>
            <p:nvPr/>
          </p:nvGrpSpPr>
          <p:grpSpPr>
            <a:xfrm>
              <a:off x="4509813" y="4398114"/>
              <a:ext cx="103162" cy="103198"/>
              <a:chOff x="2277975" y="2021700"/>
              <a:chExt cx="215325" cy="215400"/>
            </a:xfrm>
          </p:grpSpPr>
          <p:sp>
            <p:nvSpPr>
              <p:cNvPr id="5266" name="Google Shape;5266;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8" name="Google Shape;5268;p84"/>
          <p:cNvGrpSpPr/>
          <p:nvPr/>
        </p:nvGrpSpPr>
        <p:grpSpPr>
          <a:xfrm>
            <a:off x="7961419" y="4049613"/>
            <a:ext cx="392275" cy="195300"/>
            <a:chOff x="4752588" y="4440200"/>
            <a:chExt cx="392275" cy="195300"/>
          </a:xfrm>
        </p:grpSpPr>
        <p:grpSp>
          <p:nvGrpSpPr>
            <p:cNvPr id="5269" name="Google Shape;5269;p84"/>
            <p:cNvGrpSpPr/>
            <p:nvPr/>
          </p:nvGrpSpPr>
          <p:grpSpPr>
            <a:xfrm>
              <a:off x="4950384" y="4469728"/>
              <a:ext cx="194479" cy="136244"/>
              <a:chOff x="3163375" y="2175125"/>
              <a:chExt cx="405925" cy="284375"/>
            </a:xfrm>
          </p:grpSpPr>
          <p:sp>
            <p:nvSpPr>
              <p:cNvPr id="5270" name="Google Shape;5270;p8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4"/>
            <p:cNvGrpSpPr/>
            <p:nvPr/>
          </p:nvGrpSpPr>
          <p:grpSpPr>
            <a:xfrm>
              <a:off x="4752588" y="4440200"/>
              <a:ext cx="195300" cy="195300"/>
              <a:chOff x="4335888" y="4462425"/>
              <a:chExt cx="195300" cy="195300"/>
            </a:xfrm>
          </p:grpSpPr>
          <p:sp>
            <p:nvSpPr>
              <p:cNvPr id="5274" name="Google Shape;5274;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79"/>
        <p:cNvGrpSpPr/>
        <p:nvPr/>
      </p:nvGrpSpPr>
      <p:grpSpPr>
        <a:xfrm>
          <a:off x="0" y="0"/>
          <a:ext cx="0" cy="0"/>
          <a:chOff x="0" y="0"/>
          <a:chExt cx="0" cy="0"/>
        </a:xfrm>
      </p:grpSpPr>
      <p:grpSp>
        <p:nvGrpSpPr>
          <p:cNvPr id="5280" name="Google Shape;5280;p85"/>
          <p:cNvGrpSpPr/>
          <p:nvPr/>
        </p:nvGrpSpPr>
        <p:grpSpPr>
          <a:xfrm>
            <a:off x="856199" y="1311179"/>
            <a:ext cx="322099" cy="370529"/>
            <a:chOff x="-42971725" y="3217825"/>
            <a:chExt cx="275675" cy="317125"/>
          </a:xfrm>
        </p:grpSpPr>
        <p:sp>
          <p:nvSpPr>
            <p:cNvPr id="5281" name="Google Shape;5281;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85"/>
          <p:cNvGrpSpPr/>
          <p:nvPr/>
        </p:nvGrpSpPr>
        <p:grpSpPr>
          <a:xfrm>
            <a:off x="828113" y="1779835"/>
            <a:ext cx="378270" cy="337551"/>
            <a:chOff x="-42996150" y="3612600"/>
            <a:chExt cx="323750" cy="288900"/>
          </a:xfrm>
        </p:grpSpPr>
        <p:sp>
          <p:nvSpPr>
            <p:cNvPr id="5285" name="Google Shape;5285;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85"/>
          <p:cNvGrpSpPr/>
          <p:nvPr/>
        </p:nvGrpSpPr>
        <p:grpSpPr>
          <a:xfrm>
            <a:off x="830874" y="2189205"/>
            <a:ext cx="372749" cy="370909"/>
            <a:chOff x="-42994575" y="3950300"/>
            <a:chExt cx="319025" cy="317450"/>
          </a:xfrm>
        </p:grpSpPr>
        <p:sp>
          <p:nvSpPr>
            <p:cNvPr id="5289" name="Google Shape;5289;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85"/>
          <p:cNvGrpSpPr/>
          <p:nvPr/>
        </p:nvGrpSpPr>
        <p:grpSpPr>
          <a:xfrm>
            <a:off x="2984269" y="1336037"/>
            <a:ext cx="371785" cy="370879"/>
            <a:chOff x="-41111350" y="3239100"/>
            <a:chExt cx="318200" cy="317425"/>
          </a:xfrm>
        </p:grpSpPr>
        <p:sp>
          <p:nvSpPr>
            <p:cNvPr id="5293" name="Google Shape;5293;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85"/>
          <p:cNvGrpSpPr/>
          <p:nvPr/>
        </p:nvGrpSpPr>
        <p:grpSpPr>
          <a:xfrm>
            <a:off x="2980588" y="1771568"/>
            <a:ext cx="379146" cy="370967"/>
            <a:chOff x="-41117650" y="3605525"/>
            <a:chExt cx="324500" cy="317500"/>
          </a:xfrm>
        </p:grpSpPr>
        <p:sp>
          <p:nvSpPr>
            <p:cNvPr id="5298" name="Google Shape;5298;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1" name="Google Shape;5301;p8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2" name="Google Shape;5302;p85"/>
          <p:cNvGrpSpPr/>
          <p:nvPr/>
        </p:nvGrpSpPr>
        <p:grpSpPr>
          <a:xfrm>
            <a:off x="1806843" y="2663092"/>
            <a:ext cx="216271" cy="371814"/>
            <a:chOff x="-39205300" y="3220175"/>
            <a:chExt cx="185100" cy="318225"/>
          </a:xfrm>
        </p:grpSpPr>
        <p:sp>
          <p:nvSpPr>
            <p:cNvPr id="5303" name="Google Shape;5303;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85"/>
          <p:cNvGrpSpPr/>
          <p:nvPr/>
        </p:nvGrpSpPr>
        <p:grpSpPr>
          <a:xfrm>
            <a:off x="1772370" y="3123163"/>
            <a:ext cx="300016" cy="369273"/>
            <a:chOff x="-39248625" y="3588600"/>
            <a:chExt cx="256775" cy="316050"/>
          </a:xfrm>
        </p:grpSpPr>
        <p:sp>
          <p:nvSpPr>
            <p:cNvPr id="5306" name="Google Shape;5306;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8" name="Google Shape;5308;p8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5"/>
          <p:cNvSpPr/>
          <p:nvPr/>
        </p:nvSpPr>
        <p:spPr>
          <a:xfrm>
            <a:off x="3924764"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0" name="Google Shape;5310;p85"/>
          <p:cNvGrpSpPr/>
          <p:nvPr/>
        </p:nvGrpSpPr>
        <p:grpSpPr>
          <a:xfrm>
            <a:off x="1223084" y="1311179"/>
            <a:ext cx="429504" cy="370879"/>
            <a:chOff x="-42651700" y="3217825"/>
            <a:chExt cx="367600" cy="317425"/>
          </a:xfrm>
        </p:grpSpPr>
        <p:sp>
          <p:nvSpPr>
            <p:cNvPr id="5311" name="Google Shape;5311;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85"/>
          <p:cNvGrpSpPr/>
          <p:nvPr/>
        </p:nvGrpSpPr>
        <p:grpSpPr>
          <a:xfrm>
            <a:off x="1258516" y="1750829"/>
            <a:ext cx="358640" cy="363226"/>
            <a:chOff x="-42617300" y="3587775"/>
            <a:chExt cx="306950" cy="310875"/>
          </a:xfrm>
        </p:grpSpPr>
        <p:sp>
          <p:nvSpPr>
            <p:cNvPr id="5316" name="Google Shape;5316;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8" name="Google Shape;5318;p8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9" name="Google Shape;5319;p85"/>
          <p:cNvGrpSpPr/>
          <p:nvPr/>
        </p:nvGrpSpPr>
        <p:grpSpPr>
          <a:xfrm>
            <a:off x="3430343" y="1335569"/>
            <a:ext cx="376926" cy="370324"/>
            <a:chOff x="-40748275" y="3238700"/>
            <a:chExt cx="322600" cy="316950"/>
          </a:xfrm>
        </p:grpSpPr>
        <p:sp>
          <p:nvSpPr>
            <p:cNvPr id="5320" name="Google Shape;5320;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85"/>
          <p:cNvGrpSpPr/>
          <p:nvPr/>
        </p:nvGrpSpPr>
        <p:grpSpPr>
          <a:xfrm>
            <a:off x="3432899" y="1803553"/>
            <a:ext cx="371814" cy="338690"/>
            <a:chOff x="-40745125" y="3632900"/>
            <a:chExt cx="318225" cy="289875"/>
          </a:xfrm>
        </p:grpSpPr>
        <p:sp>
          <p:nvSpPr>
            <p:cNvPr id="5327" name="Google Shape;5327;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85"/>
          <p:cNvGrpSpPr/>
          <p:nvPr/>
        </p:nvGrpSpPr>
        <p:grpSpPr>
          <a:xfrm>
            <a:off x="3437047" y="2214764"/>
            <a:ext cx="363518" cy="370178"/>
            <a:chOff x="-40742750" y="3972175"/>
            <a:chExt cx="311125" cy="316825"/>
          </a:xfrm>
        </p:grpSpPr>
        <p:sp>
          <p:nvSpPr>
            <p:cNvPr id="5335" name="Google Shape;5335;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85"/>
          <p:cNvGrpSpPr/>
          <p:nvPr/>
        </p:nvGrpSpPr>
        <p:grpSpPr>
          <a:xfrm>
            <a:off x="2219708" y="2664932"/>
            <a:ext cx="266892" cy="369974"/>
            <a:chOff x="-38860325" y="3221750"/>
            <a:chExt cx="228425" cy="316650"/>
          </a:xfrm>
        </p:grpSpPr>
        <p:sp>
          <p:nvSpPr>
            <p:cNvPr id="5338" name="Google Shape;5338;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85"/>
          <p:cNvGrpSpPr/>
          <p:nvPr/>
        </p:nvGrpSpPr>
        <p:grpSpPr>
          <a:xfrm>
            <a:off x="2170515" y="3126989"/>
            <a:ext cx="380081" cy="367111"/>
            <a:chOff x="-38905225" y="3591875"/>
            <a:chExt cx="325300" cy="314200"/>
          </a:xfrm>
        </p:grpSpPr>
        <p:sp>
          <p:nvSpPr>
            <p:cNvPr id="5343" name="Google Shape;5343;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8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85"/>
          <p:cNvGrpSpPr/>
          <p:nvPr/>
        </p:nvGrpSpPr>
        <p:grpSpPr>
          <a:xfrm>
            <a:off x="3977265" y="3112069"/>
            <a:ext cx="290815" cy="369740"/>
            <a:chOff x="-37370925" y="3579105"/>
            <a:chExt cx="248900" cy="316450"/>
          </a:xfrm>
        </p:grpSpPr>
        <p:sp>
          <p:nvSpPr>
            <p:cNvPr id="5348" name="Google Shape;5348;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0" name="Google Shape;5350;p8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2" name="Google Shape;5352;p85"/>
          <p:cNvGrpSpPr/>
          <p:nvPr/>
        </p:nvGrpSpPr>
        <p:grpSpPr>
          <a:xfrm>
            <a:off x="1670640" y="2190140"/>
            <a:ext cx="371814" cy="369974"/>
            <a:chOff x="-42259725" y="3951100"/>
            <a:chExt cx="318225" cy="316650"/>
          </a:xfrm>
        </p:grpSpPr>
        <p:sp>
          <p:nvSpPr>
            <p:cNvPr id="5353" name="Google Shape;5353;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85"/>
          <p:cNvGrpSpPr/>
          <p:nvPr/>
        </p:nvGrpSpPr>
        <p:grpSpPr>
          <a:xfrm>
            <a:off x="3869002" y="1369161"/>
            <a:ext cx="370879" cy="337755"/>
            <a:chOff x="-40378075" y="3267450"/>
            <a:chExt cx="317425" cy="289075"/>
          </a:xfrm>
        </p:grpSpPr>
        <p:sp>
          <p:nvSpPr>
            <p:cNvPr id="5356" name="Google Shape;5356;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85"/>
          <p:cNvGrpSpPr/>
          <p:nvPr/>
        </p:nvGrpSpPr>
        <p:grpSpPr>
          <a:xfrm>
            <a:off x="3872668" y="1770429"/>
            <a:ext cx="363548" cy="369974"/>
            <a:chOff x="-40372575" y="3604550"/>
            <a:chExt cx="311150" cy="316650"/>
          </a:xfrm>
        </p:grpSpPr>
        <p:sp>
          <p:nvSpPr>
            <p:cNvPr id="5361" name="Google Shape;5361;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4" name="Google Shape;5364;p8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85"/>
          <p:cNvGrpSpPr/>
          <p:nvPr/>
        </p:nvGrpSpPr>
        <p:grpSpPr>
          <a:xfrm>
            <a:off x="2588442" y="2663092"/>
            <a:ext cx="399038" cy="372165"/>
            <a:chOff x="-38542250" y="3220175"/>
            <a:chExt cx="341525" cy="318525"/>
          </a:xfrm>
        </p:grpSpPr>
        <p:sp>
          <p:nvSpPr>
            <p:cNvPr id="5366" name="Google Shape;5366;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85"/>
          <p:cNvGrpSpPr/>
          <p:nvPr/>
        </p:nvGrpSpPr>
        <p:grpSpPr>
          <a:xfrm>
            <a:off x="2618549" y="3122462"/>
            <a:ext cx="369974" cy="369068"/>
            <a:chOff x="-38537400" y="3588000"/>
            <a:chExt cx="316650" cy="315875"/>
          </a:xfrm>
        </p:grpSpPr>
        <p:sp>
          <p:nvSpPr>
            <p:cNvPr id="5370" name="Google Shape;5370;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5"/>
          <p:cNvGrpSpPr/>
          <p:nvPr/>
        </p:nvGrpSpPr>
        <p:grpSpPr>
          <a:xfrm>
            <a:off x="2617629" y="3579991"/>
            <a:ext cx="371814" cy="369974"/>
            <a:chOff x="-38538975" y="3954250"/>
            <a:chExt cx="318225" cy="316650"/>
          </a:xfrm>
        </p:grpSpPr>
        <p:sp>
          <p:nvSpPr>
            <p:cNvPr id="5375" name="Google Shape;5375;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85"/>
          <p:cNvGrpSpPr/>
          <p:nvPr/>
        </p:nvGrpSpPr>
        <p:grpSpPr>
          <a:xfrm>
            <a:off x="3934941" y="3574918"/>
            <a:ext cx="375465" cy="371814"/>
            <a:chOff x="-37385100" y="3949908"/>
            <a:chExt cx="321350" cy="318225"/>
          </a:xfrm>
        </p:grpSpPr>
        <p:sp>
          <p:nvSpPr>
            <p:cNvPr id="5378" name="Google Shape;5378;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85"/>
          <p:cNvGrpSpPr/>
          <p:nvPr/>
        </p:nvGrpSpPr>
        <p:grpSpPr>
          <a:xfrm>
            <a:off x="2110600" y="1310478"/>
            <a:ext cx="370909" cy="370675"/>
            <a:chOff x="-41895050" y="3217225"/>
            <a:chExt cx="317450" cy="317250"/>
          </a:xfrm>
        </p:grpSpPr>
        <p:sp>
          <p:nvSpPr>
            <p:cNvPr id="5381" name="Google Shape;5381;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85"/>
          <p:cNvGrpSpPr/>
          <p:nvPr/>
        </p:nvGrpSpPr>
        <p:grpSpPr>
          <a:xfrm>
            <a:off x="2110148" y="1747412"/>
            <a:ext cx="371814" cy="369974"/>
            <a:chOff x="-41893475" y="3584850"/>
            <a:chExt cx="318225" cy="316650"/>
          </a:xfrm>
        </p:grpSpPr>
        <p:sp>
          <p:nvSpPr>
            <p:cNvPr id="5387" name="Google Shape;5387;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1" name="Google Shape;5391;p8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3" name="Google Shape;5393;p85"/>
          <p:cNvGrpSpPr/>
          <p:nvPr/>
        </p:nvGrpSpPr>
        <p:grpSpPr>
          <a:xfrm>
            <a:off x="880176" y="3142704"/>
            <a:ext cx="337522" cy="370909"/>
            <a:chOff x="-39998250" y="3605325"/>
            <a:chExt cx="288875" cy="317450"/>
          </a:xfrm>
        </p:grpSpPr>
        <p:sp>
          <p:nvSpPr>
            <p:cNvPr id="5394" name="Google Shape;5394;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5"/>
          <p:cNvGrpSpPr/>
          <p:nvPr/>
        </p:nvGrpSpPr>
        <p:grpSpPr>
          <a:xfrm>
            <a:off x="863950" y="3601168"/>
            <a:ext cx="369974" cy="369945"/>
            <a:chOff x="-40011050" y="3972375"/>
            <a:chExt cx="316650" cy="316625"/>
          </a:xfrm>
        </p:grpSpPr>
        <p:sp>
          <p:nvSpPr>
            <p:cNvPr id="5397" name="Google Shape;5397;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85"/>
          <p:cNvGrpSpPr/>
          <p:nvPr/>
        </p:nvGrpSpPr>
        <p:grpSpPr>
          <a:xfrm>
            <a:off x="3087706" y="2665867"/>
            <a:ext cx="266921" cy="369039"/>
            <a:chOff x="-38129425" y="3222550"/>
            <a:chExt cx="228450" cy="315850"/>
          </a:xfrm>
        </p:grpSpPr>
        <p:sp>
          <p:nvSpPr>
            <p:cNvPr id="5400" name="Google Shape;5400;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85"/>
          <p:cNvGrpSpPr/>
          <p:nvPr/>
        </p:nvGrpSpPr>
        <p:grpSpPr>
          <a:xfrm>
            <a:off x="3050850" y="3122462"/>
            <a:ext cx="371785" cy="369974"/>
            <a:chOff x="-38172725" y="3588000"/>
            <a:chExt cx="318200" cy="316650"/>
          </a:xfrm>
        </p:grpSpPr>
        <p:sp>
          <p:nvSpPr>
            <p:cNvPr id="5403" name="Google Shape;5403;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85"/>
          <p:cNvGrpSpPr/>
          <p:nvPr/>
        </p:nvGrpSpPr>
        <p:grpSpPr>
          <a:xfrm>
            <a:off x="3126752" y="3580897"/>
            <a:ext cx="219981" cy="369974"/>
            <a:chOff x="-38109725" y="3955025"/>
            <a:chExt cx="188275" cy="316650"/>
          </a:xfrm>
        </p:grpSpPr>
        <p:sp>
          <p:nvSpPr>
            <p:cNvPr id="5412" name="Google Shape;5412;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4" name="Google Shape;5414;p8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5" name="Google Shape;5415;p85"/>
          <p:cNvGrpSpPr/>
          <p:nvPr/>
        </p:nvGrpSpPr>
        <p:grpSpPr>
          <a:xfrm>
            <a:off x="2542151" y="1312318"/>
            <a:ext cx="373654" cy="369068"/>
            <a:chOff x="-41530375" y="3218800"/>
            <a:chExt cx="319800" cy="315875"/>
          </a:xfrm>
        </p:grpSpPr>
        <p:sp>
          <p:nvSpPr>
            <p:cNvPr id="5416" name="Google Shape;5416;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85"/>
          <p:cNvGrpSpPr/>
          <p:nvPr/>
        </p:nvGrpSpPr>
        <p:grpSpPr>
          <a:xfrm>
            <a:off x="2544444" y="1827476"/>
            <a:ext cx="369068" cy="289004"/>
            <a:chOff x="-41526450" y="3653375"/>
            <a:chExt cx="315875" cy="247350"/>
          </a:xfrm>
        </p:grpSpPr>
        <p:sp>
          <p:nvSpPr>
            <p:cNvPr id="5419" name="Google Shape;5419;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85"/>
          <p:cNvGrpSpPr/>
          <p:nvPr/>
        </p:nvGrpSpPr>
        <p:grpSpPr>
          <a:xfrm>
            <a:off x="2545831" y="2190140"/>
            <a:ext cx="366293" cy="369974"/>
            <a:chOff x="-41526450" y="3951100"/>
            <a:chExt cx="313500" cy="316650"/>
          </a:xfrm>
        </p:grpSpPr>
        <p:sp>
          <p:nvSpPr>
            <p:cNvPr id="5422" name="Google Shape;5422;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85"/>
          <p:cNvGrpSpPr/>
          <p:nvPr/>
        </p:nvGrpSpPr>
        <p:grpSpPr>
          <a:xfrm>
            <a:off x="1311086" y="2684269"/>
            <a:ext cx="339595" cy="371814"/>
            <a:chOff x="-39625900" y="3238300"/>
            <a:chExt cx="290650" cy="318225"/>
          </a:xfrm>
        </p:grpSpPr>
        <p:sp>
          <p:nvSpPr>
            <p:cNvPr id="5426" name="Google Shape;5426;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8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85"/>
          <p:cNvGrpSpPr/>
          <p:nvPr/>
        </p:nvGrpSpPr>
        <p:grpSpPr>
          <a:xfrm>
            <a:off x="1305137" y="3600730"/>
            <a:ext cx="366293" cy="370441"/>
            <a:chOff x="-39647175" y="3972000"/>
            <a:chExt cx="313500" cy="317050"/>
          </a:xfrm>
        </p:grpSpPr>
        <p:sp>
          <p:nvSpPr>
            <p:cNvPr id="5430" name="Google Shape;5430;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85"/>
          <p:cNvGrpSpPr/>
          <p:nvPr/>
        </p:nvGrpSpPr>
        <p:grpSpPr>
          <a:xfrm>
            <a:off x="3474265" y="2664728"/>
            <a:ext cx="375495" cy="370879"/>
            <a:chOff x="-37808850" y="3221575"/>
            <a:chExt cx="321375" cy="317425"/>
          </a:xfrm>
        </p:grpSpPr>
        <p:sp>
          <p:nvSpPr>
            <p:cNvPr id="5434" name="Google Shape;5434;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5"/>
          <p:cNvGrpSpPr/>
          <p:nvPr/>
        </p:nvGrpSpPr>
        <p:grpSpPr>
          <a:xfrm>
            <a:off x="3483038" y="3186759"/>
            <a:ext cx="372749" cy="241158"/>
            <a:chOff x="-37806500" y="3643030"/>
            <a:chExt cx="319025" cy="206400"/>
          </a:xfrm>
        </p:grpSpPr>
        <p:sp>
          <p:nvSpPr>
            <p:cNvPr id="5437" name="Google Shape;5437;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5"/>
          <p:cNvGrpSpPr/>
          <p:nvPr/>
        </p:nvGrpSpPr>
        <p:grpSpPr>
          <a:xfrm>
            <a:off x="3485346" y="3579056"/>
            <a:ext cx="368134" cy="371814"/>
            <a:chOff x="-37804925" y="3953450"/>
            <a:chExt cx="315075" cy="318225"/>
          </a:xfrm>
        </p:grpSpPr>
        <p:sp>
          <p:nvSpPr>
            <p:cNvPr id="5440" name="Google Shape;5440;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3" name="Google Shape;5443;p8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85"/>
          <p:cNvGrpSpPr/>
          <p:nvPr/>
        </p:nvGrpSpPr>
        <p:grpSpPr>
          <a:xfrm>
            <a:off x="4840364" y="1328538"/>
            <a:ext cx="355663" cy="308725"/>
            <a:chOff x="-28462125" y="3199700"/>
            <a:chExt cx="298550" cy="259150"/>
          </a:xfrm>
        </p:grpSpPr>
        <p:sp>
          <p:nvSpPr>
            <p:cNvPr id="5445" name="Google Shape;5445;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85"/>
          <p:cNvGrpSpPr/>
          <p:nvPr/>
        </p:nvGrpSpPr>
        <p:grpSpPr>
          <a:xfrm>
            <a:off x="4841317" y="1763228"/>
            <a:ext cx="353757" cy="352833"/>
            <a:chOff x="-28461325" y="3545475"/>
            <a:chExt cx="296950" cy="296175"/>
          </a:xfrm>
        </p:grpSpPr>
        <p:sp>
          <p:nvSpPr>
            <p:cNvPr id="5449" name="Google Shape;5449;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5"/>
          <p:cNvGrpSpPr/>
          <p:nvPr/>
        </p:nvGrpSpPr>
        <p:grpSpPr>
          <a:xfrm>
            <a:off x="4837550" y="2213272"/>
            <a:ext cx="361292" cy="352803"/>
            <a:chOff x="-28463700" y="3914875"/>
            <a:chExt cx="303275" cy="296150"/>
          </a:xfrm>
        </p:grpSpPr>
        <p:sp>
          <p:nvSpPr>
            <p:cNvPr id="5456" name="Google Shape;5456;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5"/>
          <p:cNvGrpSpPr/>
          <p:nvPr/>
        </p:nvGrpSpPr>
        <p:grpSpPr>
          <a:xfrm>
            <a:off x="7072335" y="1369355"/>
            <a:ext cx="351880" cy="227092"/>
            <a:chOff x="-26573400" y="3224125"/>
            <a:chExt cx="295375" cy="190625"/>
          </a:xfrm>
        </p:grpSpPr>
        <p:sp>
          <p:nvSpPr>
            <p:cNvPr id="5459" name="Google Shape;5459;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5"/>
          <p:cNvGrpSpPr/>
          <p:nvPr/>
        </p:nvGrpSpPr>
        <p:grpSpPr>
          <a:xfrm>
            <a:off x="7072335" y="1763690"/>
            <a:ext cx="351880" cy="351910"/>
            <a:chOff x="-26573400" y="3546250"/>
            <a:chExt cx="295375" cy="295400"/>
          </a:xfrm>
        </p:grpSpPr>
        <p:sp>
          <p:nvSpPr>
            <p:cNvPr id="5462" name="Google Shape;5462;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85"/>
          <p:cNvGrpSpPr/>
          <p:nvPr/>
        </p:nvGrpSpPr>
        <p:grpSpPr>
          <a:xfrm>
            <a:off x="7060615" y="2213599"/>
            <a:ext cx="375319" cy="352148"/>
            <a:chOff x="-26583625" y="3917025"/>
            <a:chExt cx="315050" cy="295600"/>
          </a:xfrm>
        </p:grpSpPr>
        <p:sp>
          <p:nvSpPr>
            <p:cNvPr id="5468" name="Google Shape;5468;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2" name="Google Shape;5472;p8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85"/>
          <p:cNvGrpSpPr/>
          <p:nvPr/>
        </p:nvGrpSpPr>
        <p:grpSpPr>
          <a:xfrm>
            <a:off x="5759130" y="3172629"/>
            <a:ext cx="289039" cy="352833"/>
            <a:chOff x="-24694925" y="3518700"/>
            <a:chExt cx="242625" cy="296175"/>
          </a:xfrm>
        </p:grpSpPr>
        <p:sp>
          <p:nvSpPr>
            <p:cNvPr id="5474" name="Google Shape;5474;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85"/>
          <p:cNvGrpSpPr/>
          <p:nvPr/>
        </p:nvGrpSpPr>
        <p:grpSpPr>
          <a:xfrm>
            <a:off x="5758668" y="3622657"/>
            <a:ext cx="289962" cy="352833"/>
            <a:chOff x="-24709100" y="3888875"/>
            <a:chExt cx="243400" cy="296175"/>
          </a:xfrm>
        </p:grpSpPr>
        <p:sp>
          <p:nvSpPr>
            <p:cNvPr id="5479" name="Google Shape;5479;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85"/>
          <p:cNvGrpSpPr/>
          <p:nvPr/>
        </p:nvGrpSpPr>
        <p:grpSpPr>
          <a:xfrm>
            <a:off x="7958668" y="2695320"/>
            <a:ext cx="356556" cy="349557"/>
            <a:chOff x="-22863675" y="3131775"/>
            <a:chExt cx="299300" cy="293425"/>
          </a:xfrm>
        </p:grpSpPr>
        <p:sp>
          <p:nvSpPr>
            <p:cNvPr id="5483" name="Google Shape;5483;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85"/>
          <p:cNvGrpSpPr/>
          <p:nvPr/>
        </p:nvGrpSpPr>
        <p:grpSpPr>
          <a:xfrm>
            <a:off x="5301532" y="1306499"/>
            <a:ext cx="310602" cy="352803"/>
            <a:chOff x="-28069875" y="3175300"/>
            <a:chExt cx="260725" cy="296150"/>
          </a:xfrm>
        </p:grpSpPr>
        <p:sp>
          <p:nvSpPr>
            <p:cNvPr id="5487" name="Google Shape;5487;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6" name="Google Shape;5496;p8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7" name="Google Shape;5497;p85"/>
          <p:cNvGrpSpPr/>
          <p:nvPr/>
        </p:nvGrpSpPr>
        <p:grpSpPr>
          <a:xfrm>
            <a:off x="5342810" y="2213733"/>
            <a:ext cx="228045" cy="351880"/>
            <a:chOff x="-28032075" y="3916450"/>
            <a:chExt cx="191425" cy="295375"/>
          </a:xfrm>
        </p:grpSpPr>
        <p:sp>
          <p:nvSpPr>
            <p:cNvPr id="5498" name="Google Shape;5498;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85"/>
          <p:cNvGrpSpPr/>
          <p:nvPr/>
        </p:nvGrpSpPr>
        <p:grpSpPr>
          <a:xfrm>
            <a:off x="7508157" y="1306484"/>
            <a:ext cx="352833" cy="352833"/>
            <a:chOff x="-26201650" y="3176075"/>
            <a:chExt cx="296175" cy="296175"/>
          </a:xfrm>
        </p:grpSpPr>
        <p:sp>
          <p:nvSpPr>
            <p:cNvPr id="5502" name="Google Shape;5502;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85"/>
          <p:cNvGrpSpPr/>
          <p:nvPr/>
        </p:nvGrpSpPr>
        <p:grpSpPr>
          <a:xfrm>
            <a:off x="7507680" y="1763705"/>
            <a:ext cx="353786" cy="351880"/>
            <a:chOff x="-26204800" y="3547050"/>
            <a:chExt cx="296975" cy="295375"/>
          </a:xfrm>
        </p:grpSpPr>
        <p:sp>
          <p:nvSpPr>
            <p:cNvPr id="5505" name="Google Shape;5505;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7" name="Google Shape;5507;p8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8" name="Google Shape;5508;p85"/>
          <p:cNvGrpSpPr/>
          <p:nvPr/>
        </p:nvGrpSpPr>
        <p:grpSpPr>
          <a:xfrm>
            <a:off x="6178935" y="2693683"/>
            <a:ext cx="345328" cy="352833"/>
            <a:chOff x="-24353875" y="3147725"/>
            <a:chExt cx="289875" cy="296175"/>
          </a:xfrm>
        </p:grpSpPr>
        <p:sp>
          <p:nvSpPr>
            <p:cNvPr id="5509" name="Google Shape;5509;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85"/>
          <p:cNvGrpSpPr/>
          <p:nvPr/>
        </p:nvGrpSpPr>
        <p:grpSpPr>
          <a:xfrm>
            <a:off x="6186917" y="3173090"/>
            <a:ext cx="329365" cy="351910"/>
            <a:chOff x="-24344425" y="3519475"/>
            <a:chExt cx="276475" cy="295400"/>
          </a:xfrm>
        </p:grpSpPr>
        <p:sp>
          <p:nvSpPr>
            <p:cNvPr id="5512" name="Google Shape;5512;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85"/>
          <p:cNvGrpSpPr/>
          <p:nvPr/>
        </p:nvGrpSpPr>
        <p:grpSpPr>
          <a:xfrm>
            <a:off x="6176597" y="3625010"/>
            <a:ext cx="350004" cy="348128"/>
            <a:chOff x="-24353075" y="3891250"/>
            <a:chExt cx="293800" cy="292225"/>
          </a:xfrm>
        </p:grpSpPr>
        <p:sp>
          <p:nvSpPr>
            <p:cNvPr id="5515" name="Google Shape;5515;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85"/>
          <p:cNvGrpSpPr/>
          <p:nvPr/>
        </p:nvGrpSpPr>
        <p:grpSpPr>
          <a:xfrm>
            <a:off x="7960068" y="3173313"/>
            <a:ext cx="353757" cy="351463"/>
            <a:chOff x="-22845575" y="3504075"/>
            <a:chExt cx="296950" cy="295025"/>
          </a:xfrm>
        </p:grpSpPr>
        <p:sp>
          <p:nvSpPr>
            <p:cNvPr id="5518" name="Google Shape;5518;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5"/>
          <p:cNvGrpSpPr/>
          <p:nvPr/>
        </p:nvGrpSpPr>
        <p:grpSpPr>
          <a:xfrm>
            <a:off x="5753249" y="1306961"/>
            <a:ext cx="299344" cy="351880"/>
            <a:chOff x="-27691025" y="3175300"/>
            <a:chExt cx="251275" cy="295375"/>
          </a:xfrm>
        </p:grpSpPr>
        <p:sp>
          <p:nvSpPr>
            <p:cNvPr id="5521" name="Google Shape;5521;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85"/>
          <p:cNvGrpSpPr/>
          <p:nvPr/>
        </p:nvGrpSpPr>
        <p:grpSpPr>
          <a:xfrm>
            <a:off x="5725566" y="1825637"/>
            <a:ext cx="354710" cy="228015"/>
            <a:chOff x="-27721750" y="3598250"/>
            <a:chExt cx="297750" cy="191400"/>
          </a:xfrm>
        </p:grpSpPr>
        <p:sp>
          <p:nvSpPr>
            <p:cNvPr id="5526" name="Google Shape;5526;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85"/>
          <p:cNvGrpSpPr/>
          <p:nvPr/>
        </p:nvGrpSpPr>
        <p:grpSpPr>
          <a:xfrm>
            <a:off x="5726966" y="2219183"/>
            <a:ext cx="351910" cy="340980"/>
            <a:chOff x="-27719400" y="3925600"/>
            <a:chExt cx="295400" cy="286225"/>
          </a:xfrm>
        </p:grpSpPr>
        <p:sp>
          <p:nvSpPr>
            <p:cNvPr id="5529" name="Google Shape;5529;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85"/>
          <p:cNvGrpSpPr/>
          <p:nvPr/>
        </p:nvGrpSpPr>
        <p:grpSpPr>
          <a:xfrm>
            <a:off x="7948238" y="1306023"/>
            <a:ext cx="353757" cy="353757"/>
            <a:chOff x="-25834600" y="3176875"/>
            <a:chExt cx="296950" cy="296950"/>
          </a:xfrm>
        </p:grpSpPr>
        <p:sp>
          <p:nvSpPr>
            <p:cNvPr id="5532" name="Google Shape;5532;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5"/>
          <p:cNvGrpSpPr/>
          <p:nvPr/>
        </p:nvGrpSpPr>
        <p:grpSpPr>
          <a:xfrm>
            <a:off x="7948238" y="1774024"/>
            <a:ext cx="353757" cy="331241"/>
            <a:chOff x="-25834600" y="3564375"/>
            <a:chExt cx="296950" cy="278050"/>
          </a:xfrm>
        </p:grpSpPr>
        <p:sp>
          <p:nvSpPr>
            <p:cNvPr id="5538" name="Google Shape;5538;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85"/>
          <p:cNvGrpSpPr/>
          <p:nvPr/>
        </p:nvGrpSpPr>
        <p:grpSpPr>
          <a:xfrm>
            <a:off x="7946362" y="2213376"/>
            <a:ext cx="357509" cy="352595"/>
            <a:chOff x="-25834600" y="3915850"/>
            <a:chExt cx="300100" cy="295975"/>
          </a:xfrm>
        </p:grpSpPr>
        <p:sp>
          <p:nvSpPr>
            <p:cNvPr id="5547" name="Google Shape;5547;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85"/>
          <p:cNvGrpSpPr/>
          <p:nvPr/>
        </p:nvGrpSpPr>
        <p:grpSpPr>
          <a:xfrm>
            <a:off x="6681790" y="2694606"/>
            <a:ext cx="228968" cy="350987"/>
            <a:chOff x="-23930925" y="3149300"/>
            <a:chExt cx="192200" cy="294625"/>
          </a:xfrm>
        </p:grpSpPr>
        <p:sp>
          <p:nvSpPr>
            <p:cNvPr id="5551" name="Google Shape;5551;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85"/>
          <p:cNvGrpSpPr/>
          <p:nvPr/>
        </p:nvGrpSpPr>
        <p:grpSpPr>
          <a:xfrm>
            <a:off x="6638620" y="3173090"/>
            <a:ext cx="315307" cy="351910"/>
            <a:chOff x="-23962425" y="3519475"/>
            <a:chExt cx="264675" cy="295400"/>
          </a:xfrm>
        </p:grpSpPr>
        <p:sp>
          <p:nvSpPr>
            <p:cNvPr id="5556" name="Google Shape;5556;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8" name="Google Shape;5558;p8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9" name="Google Shape;5559;p85"/>
          <p:cNvGrpSpPr/>
          <p:nvPr/>
        </p:nvGrpSpPr>
        <p:grpSpPr>
          <a:xfrm>
            <a:off x="8017295" y="3623134"/>
            <a:ext cx="239302" cy="351880"/>
            <a:chOff x="-22788075" y="3904625"/>
            <a:chExt cx="200875" cy="295375"/>
          </a:xfrm>
        </p:grpSpPr>
        <p:sp>
          <p:nvSpPr>
            <p:cNvPr id="5560" name="Google Shape;5560;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5"/>
          <p:cNvGrpSpPr/>
          <p:nvPr/>
        </p:nvGrpSpPr>
        <p:grpSpPr>
          <a:xfrm>
            <a:off x="6172593" y="1306499"/>
            <a:ext cx="354710" cy="352803"/>
            <a:chOff x="-27351575" y="3175300"/>
            <a:chExt cx="297750" cy="296150"/>
          </a:xfrm>
        </p:grpSpPr>
        <p:sp>
          <p:nvSpPr>
            <p:cNvPr id="5565" name="Google Shape;5565;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85"/>
          <p:cNvGrpSpPr/>
          <p:nvPr/>
        </p:nvGrpSpPr>
        <p:grpSpPr>
          <a:xfrm>
            <a:off x="6218402" y="1758809"/>
            <a:ext cx="269293" cy="353072"/>
            <a:chOff x="-27313750" y="3545275"/>
            <a:chExt cx="226050" cy="296375"/>
          </a:xfrm>
        </p:grpSpPr>
        <p:sp>
          <p:nvSpPr>
            <p:cNvPr id="5570" name="Google Shape;5570;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5"/>
          <p:cNvGrpSpPr/>
          <p:nvPr/>
        </p:nvGrpSpPr>
        <p:grpSpPr>
          <a:xfrm>
            <a:off x="6172593" y="2211380"/>
            <a:ext cx="354710" cy="356586"/>
            <a:chOff x="-27351575" y="3915650"/>
            <a:chExt cx="297750" cy="299325"/>
          </a:xfrm>
        </p:grpSpPr>
        <p:sp>
          <p:nvSpPr>
            <p:cNvPr id="5574" name="Google Shape;5574;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5"/>
          <p:cNvGrpSpPr/>
          <p:nvPr/>
        </p:nvGrpSpPr>
        <p:grpSpPr>
          <a:xfrm>
            <a:off x="4860084" y="2693579"/>
            <a:ext cx="319060" cy="353042"/>
            <a:chOff x="-25445525" y="3175900"/>
            <a:chExt cx="267825" cy="296350"/>
          </a:xfrm>
        </p:grpSpPr>
        <p:sp>
          <p:nvSpPr>
            <p:cNvPr id="5577" name="Google Shape;5577;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85"/>
          <p:cNvGrpSpPr/>
          <p:nvPr/>
        </p:nvGrpSpPr>
        <p:grpSpPr>
          <a:xfrm>
            <a:off x="4841797" y="3183902"/>
            <a:ext cx="355633" cy="330288"/>
            <a:chOff x="-25465200" y="3565175"/>
            <a:chExt cx="298525" cy="277250"/>
          </a:xfrm>
        </p:grpSpPr>
        <p:sp>
          <p:nvSpPr>
            <p:cNvPr id="5581" name="Google Shape;5581;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85"/>
          <p:cNvGrpSpPr/>
          <p:nvPr/>
        </p:nvGrpSpPr>
        <p:grpSpPr>
          <a:xfrm>
            <a:off x="4841336" y="3623432"/>
            <a:ext cx="356556" cy="351285"/>
            <a:chOff x="-25465200" y="3916150"/>
            <a:chExt cx="299300" cy="294875"/>
          </a:xfrm>
        </p:grpSpPr>
        <p:sp>
          <p:nvSpPr>
            <p:cNvPr id="5584" name="Google Shape;5584;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85"/>
          <p:cNvGrpSpPr/>
          <p:nvPr/>
        </p:nvGrpSpPr>
        <p:grpSpPr>
          <a:xfrm>
            <a:off x="7068775" y="2693698"/>
            <a:ext cx="351880" cy="352803"/>
            <a:chOff x="-23615075" y="3148525"/>
            <a:chExt cx="295375" cy="296150"/>
          </a:xfrm>
        </p:grpSpPr>
        <p:sp>
          <p:nvSpPr>
            <p:cNvPr id="5587" name="Google Shape;5587;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1" name="Google Shape;5591;p8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2" name="Google Shape;5592;p85"/>
          <p:cNvGrpSpPr/>
          <p:nvPr/>
        </p:nvGrpSpPr>
        <p:grpSpPr>
          <a:xfrm>
            <a:off x="7068299" y="3632977"/>
            <a:ext cx="352833" cy="332194"/>
            <a:chOff x="-23615075" y="3906200"/>
            <a:chExt cx="296175" cy="278850"/>
          </a:xfrm>
        </p:grpSpPr>
        <p:sp>
          <p:nvSpPr>
            <p:cNvPr id="5593" name="Google Shape;5593;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6" name="Google Shape;5596;p8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7" name="Google Shape;5597;p85"/>
          <p:cNvGrpSpPr/>
          <p:nvPr/>
        </p:nvGrpSpPr>
        <p:grpSpPr>
          <a:xfrm>
            <a:off x="6617268" y="1306618"/>
            <a:ext cx="353757" cy="352565"/>
            <a:chOff x="-26980600" y="3175500"/>
            <a:chExt cx="296950" cy="295950"/>
          </a:xfrm>
        </p:grpSpPr>
        <p:sp>
          <p:nvSpPr>
            <p:cNvPr id="5598" name="Google Shape;5598;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1" name="Google Shape;5601;p8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85"/>
          <p:cNvGrpSpPr/>
          <p:nvPr/>
        </p:nvGrpSpPr>
        <p:grpSpPr>
          <a:xfrm>
            <a:off x="6617744" y="2245154"/>
            <a:ext cx="352803" cy="289039"/>
            <a:chOff x="-26981375" y="3951875"/>
            <a:chExt cx="296150" cy="242625"/>
          </a:xfrm>
        </p:grpSpPr>
        <p:sp>
          <p:nvSpPr>
            <p:cNvPr id="5603" name="Google Shape;5603;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5"/>
          <p:cNvGrpSpPr/>
          <p:nvPr/>
        </p:nvGrpSpPr>
        <p:grpSpPr>
          <a:xfrm>
            <a:off x="5282787" y="2692745"/>
            <a:ext cx="351910" cy="354710"/>
            <a:chOff x="-25094250" y="3176075"/>
            <a:chExt cx="295400" cy="297750"/>
          </a:xfrm>
        </p:grpSpPr>
        <p:sp>
          <p:nvSpPr>
            <p:cNvPr id="5607" name="Google Shape;5607;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85"/>
          <p:cNvGrpSpPr/>
          <p:nvPr/>
        </p:nvGrpSpPr>
        <p:grpSpPr>
          <a:xfrm>
            <a:off x="5282787" y="3173106"/>
            <a:ext cx="351910" cy="351880"/>
            <a:chOff x="-25094250" y="3547050"/>
            <a:chExt cx="295400" cy="295375"/>
          </a:xfrm>
        </p:grpSpPr>
        <p:sp>
          <p:nvSpPr>
            <p:cNvPr id="5611" name="Google Shape;5611;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8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7" name="Google Shape;5617;p85"/>
          <p:cNvGrpSpPr/>
          <p:nvPr/>
        </p:nvGrpSpPr>
        <p:grpSpPr>
          <a:xfrm>
            <a:off x="7514864" y="2693698"/>
            <a:ext cx="352803" cy="352803"/>
            <a:chOff x="-23245675" y="3148525"/>
            <a:chExt cx="296150" cy="296150"/>
          </a:xfrm>
        </p:grpSpPr>
        <p:sp>
          <p:nvSpPr>
            <p:cNvPr id="5618" name="Google Shape;5618;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1" name="Google Shape;5621;p8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2" name="Google Shape;5622;p85"/>
          <p:cNvGrpSpPr/>
          <p:nvPr/>
        </p:nvGrpSpPr>
        <p:grpSpPr>
          <a:xfrm>
            <a:off x="7515325" y="3622672"/>
            <a:ext cx="351880" cy="352803"/>
            <a:chOff x="-23244900" y="3888100"/>
            <a:chExt cx="295375" cy="296150"/>
          </a:xfrm>
        </p:grpSpPr>
        <p:sp>
          <p:nvSpPr>
            <p:cNvPr id="5623" name="Google Shape;5623;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4" name="Google Shape;5634;p8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36" name="Google Shape;5636;p8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72" name="Google Shape;372;p41"/>
          <p:cNvPicPr preferRelativeResize="0"/>
          <p:nvPr/>
        </p:nvPicPr>
        <p:blipFill>
          <a:blip r:embed="rId3">
            <a:alphaModFix/>
          </a:blip>
          <a:stretch>
            <a:fillRect/>
          </a:stretch>
        </p:blipFill>
        <p:spPr>
          <a:xfrm rot="10800000">
            <a:off x="7809000" y="2835968"/>
            <a:ext cx="2082200" cy="2070625"/>
          </a:xfrm>
          <a:prstGeom prst="rect">
            <a:avLst/>
          </a:prstGeom>
          <a:noFill/>
          <a:ln>
            <a:noFill/>
          </a:ln>
        </p:spPr>
      </p:pic>
      <p:pic>
        <p:nvPicPr>
          <p:cNvPr id="373" name="Google Shape;373;p41"/>
          <p:cNvPicPr preferRelativeResize="0"/>
          <p:nvPr/>
        </p:nvPicPr>
        <p:blipFill>
          <a:blip r:embed="rId4">
            <a:alphaModFix/>
          </a:blip>
          <a:stretch>
            <a:fillRect/>
          </a:stretch>
        </p:blipFill>
        <p:spPr>
          <a:xfrm rot="-920994">
            <a:off x="7985504" y="2597058"/>
            <a:ext cx="1000770" cy="979759"/>
          </a:xfrm>
          <a:prstGeom prst="rect">
            <a:avLst/>
          </a:prstGeom>
          <a:noFill/>
          <a:ln>
            <a:noFill/>
          </a:ln>
        </p:spPr>
      </p:pic>
      <p:graphicFrame>
        <p:nvGraphicFramePr>
          <p:cNvPr id="8" name="Table 8">
            <a:extLst>
              <a:ext uri="{FF2B5EF4-FFF2-40B4-BE49-F238E27FC236}">
                <a16:creationId xmlns:a16="http://schemas.microsoft.com/office/drawing/2014/main" id="{962E8ED3-927F-4FC3-AB39-8E46A7853134}"/>
              </a:ext>
            </a:extLst>
          </p:cNvPr>
          <p:cNvGraphicFramePr>
            <a:graphicFrameLocks noGrp="1"/>
          </p:cNvGraphicFramePr>
          <p:nvPr>
            <p:extLst>
              <p:ext uri="{D42A27DB-BD31-4B8C-83A1-F6EECF244321}">
                <p14:modId xmlns:p14="http://schemas.microsoft.com/office/powerpoint/2010/main" val="2797964883"/>
              </p:ext>
            </p:extLst>
          </p:nvPr>
        </p:nvGraphicFramePr>
        <p:xfrm>
          <a:off x="99294" y="617423"/>
          <a:ext cx="9044706" cy="4289170"/>
        </p:xfrm>
        <a:graphic>
          <a:graphicData uri="http://schemas.openxmlformats.org/drawingml/2006/table">
            <a:tbl>
              <a:tblPr firstRow="1" bandRow="1">
                <a:tableStyleId>{45514EAE-A4E8-41DF-BBF0-998E96078D3D}</a:tableStyleId>
              </a:tblPr>
              <a:tblGrid>
                <a:gridCol w="4087301">
                  <a:extLst>
                    <a:ext uri="{9D8B030D-6E8A-4147-A177-3AD203B41FA5}">
                      <a16:colId xmlns:a16="http://schemas.microsoft.com/office/drawing/2014/main" val="2466498237"/>
                    </a:ext>
                  </a:extLst>
                </a:gridCol>
                <a:gridCol w="2653896">
                  <a:extLst>
                    <a:ext uri="{9D8B030D-6E8A-4147-A177-3AD203B41FA5}">
                      <a16:colId xmlns:a16="http://schemas.microsoft.com/office/drawing/2014/main" val="4104963458"/>
                    </a:ext>
                  </a:extLst>
                </a:gridCol>
                <a:gridCol w="2303509">
                  <a:extLst>
                    <a:ext uri="{9D8B030D-6E8A-4147-A177-3AD203B41FA5}">
                      <a16:colId xmlns:a16="http://schemas.microsoft.com/office/drawing/2014/main" val="1481646096"/>
                    </a:ext>
                  </a:extLst>
                </a:gridCol>
              </a:tblGrid>
              <a:tr h="4289170">
                <a:tc>
                  <a:txBody>
                    <a:bodyPr/>
                    <a:lstStyle/>
                    <a:p>
                      <a:pPr marL="0" indent="0">
                        <a:buNone/>
                      </a:pPr>
                      <a:r>
                        <a:rPr lang="uk-UA" dirty="0">
                          <a:solidFill>
                            <a:schemeClr val="tx1"/>
                          </a:solidFill>
                          <a:latin typeface="Times New Roman" panose="02020603050405020304" pitchFamily="18" charset="0"/>
                          <a:cs typeface="Times New Roman" panose="02020603050405020304" pitchFamily="18" charset="0"/>
                        </a:rPr>
                        <a:t>Неживі: </a:t>
                      </a:r>
                    </a:p>
                    <a:p>
                      <a:pPr marL="285750" indent="-285750">
                        <a:buFont typeface="Arial" panose="020B0604020202020204" pitchFamily="34" charset="0"/>
                        <a:buChar char="•"/>
                      </a:pPr>
                      <a:r>
                        <a:rPr lang="uk-UA" dirty="0">
                          <a:solidFill>
                            <a:schemeClr val="tx1"/>
                          </a:solidFill>
                          <a:latin typeface="Times New Roman" panose="02020603050405020304" pitchFamily="18" charset="0"/>
                          <a:cs typeface="Times New Roman" panose="02020603050405020304" pitchFamily="18" charset="0"/>
                        </a:rPr>
                        <a:t>Статичні структури чи їх основи </a:t>
                      </a:r>
                    </a:p>
                    <a:p>
                      <a:pPr marL="285750" indent="-285750">
                        <a:buFont typeface="Arial" panose="020B0604020202020204" pitchFamily="34" charset="0"/>
                        <a:buChar char="•"/>
                      </a:pPr>
                      <a:r>
                        <a:rPr lang="uk-UA" dirty="0">
                          <a:solidFill>
                            <a:schemeClr val="tx1"/>
                          </a:solidFill>
                          <a:latin typeface="Times New Roman" panose="02020603050405020304" pitchFamily="18" charset="0"/>
                          <a:cs typeface="Times New Roman" panose="02020603050405020304" pitchFamily="18" charset="0"/>
                        </a:rPr>
                        <a:t>Прості динамічні із заданим законом поведінки</a:t>
                      </a:r>
                    </a:p>
                    <a:p>
                      <a:pPr marL="285750" indent="-285750">
                        <a:buFont typeface="Arial" panose="020B0604020202020204" pitchFamily="34" charset="0"/>
                        <a:buChar char="•"/>
                      </a:pPr>
                      <a:r>
                        <a:rPr lang="uk-UA" dirty="0">
                          <a:solidFill>
                            <a:schemeClr val="tx1"/>
                          </a:solidFill>
                          <a:latin typeface="Times New Roman" panose="02020603050405020304" pitchFamily="18" charset="0"/>
                          <a:cs typeface="Times New Roman" panose="02020603050405020304" pitchFamily="18" charset="0"/>
                        </a:rPr>
                        <a:t>Кібернетичні системи з циклами керування </a:t>
                      </a:r>
                    </a:p>
                    <a:p>
                      <a:pPr marL="0" indent="0">
                        <a:buNone/>
                      </a:pPr>
                      <a:r>
                        <a:rPr lang="uk-UA" dirty="0">
                          <a:solidFill>
                            <a:schemeClr val="tx1"/>
                          </a:solidFill>
                          <a:latin typeface="Times New Roman" panose="02020603050405020304" pitchFamily="18" charset="0"/>
                          <a:cs typeface="Times New Roman" panose="02020603050405020304" pitchFamily="18" charset="0"/>
                        </a:rPr>
                        <a:t>Живі: </a:t>
                      </a:r>
                    </a:p>
                    <a:p>
                      <a:pPr marL="285750" indent="-285750">
                        <a:buFont typeface="Arial" panose="020B0604020202020204" pitchFamily="34" charset="0"/>
                        <a:buChar char="•"/>
                      </a:pPr>
                      <a:r>
                        <a:rPr lang="uk-UA" dirty="0">
                          <a:solidFill>
                            <a:schemeClr val="tx1"/>
                          </a:solidFill>
                          <a:latin typeface="Times New Roman" panose="02020603050405020304" pitchFamily="18" charset="0"/>
                          <a:cs typeface="Times New Roman" panose="02020603050405020304" pitchFamily="18" charset="0"/>
                        </a:rPr>
                        <a:t>Відкриті  системи з </a:t>
                      </a:r>
                      <a:r>
                        <a:rPr lang="uk-UA" dirty="0" err="1">
                          <a:solidFill>
                            <a:schemeClr val="tx1"/>
                          </a:solidFill>
                          <a:latin typeface="Times New Roman" panose="02020603050405020304" pitchFamily="18" charset="0"/>
                          <a:cs typeface="Times New Roman" panose="02020603050405020304" pitchFamily="18" charset="0"/>
                        </a:rPr>
                        <a:t>самозберігаючою</a:t>
                      </a:r>
                      <a:r>
                        <a:rPr lang="uk-UA" dirty="0">
                          <a:solidFill>
                            <a:schemeClr val="tx1"/>
                          </a:solidFill>
                          <a:latin typeface="Times New Roman" panose="02020603050405020304" pitchFamily="18" charset="0"/>
                          <a:cs typeface="Times New Roman" panose="02020603050405020304" pitchFamily="18" charset="0"/>
                        </a:rPr>
                        <a:t> структурою </a:t>
                      </a:r>
                    </a:p>
                    <a:p>
                      <a:pPr marL="285750" indent="-285750">
                        <a:buFont typeface="Arial" panose="020B0604020202020204" pitchFamily="34" charset="0"/>
                        <a:buChar char="•"/>
                      </a:pPr>
                      <a:r>
                        <a:rPr lang="uk-UA" dirty="0">
                          <a:solidFill>
                            <a:schemeClr val="tx1"/>
                          </a:solidFill>
                          <a:latin typeface="Times New Roman" panose="02020603050405020304" pitchFamily="18" charset="0"/>
                          <a:cs typeface="Times New Roman" panose="02020603050405020304" pitchFamily="18" charset="0"/>
                        </a:rPr>
                        <a:t>Живі організми з низькою здатністю сприймати інформацію </a:t>
                      </a:r>
                    </a:p>
                    <a:p>
                      <a:pPr marL="285750" indent="-285750">
                        <a:buFont typeface="Arial" panose="020B0604020202020204" pitchFamily="34" charset="0"/>
                        <a:buChar char="•"/>
                      </a:pPr>
                      <a:r>
                        <a:rPr lang="uk-UA" dirty="0">
                          <a:solidFill>
                            <a:schemeClr val="tx1"/>
                          </a:solidFill>
                          <a:latin typeface="Times New Roman" panose="02020603050405020304" pitchFamily="18" charset="0"/>
                          <a:cs typeface="Times New Roman" panose="02020603050405020304" pitchFamily="18" charset="0"/>
                        </a:rPr>
                        <a:t>Живі організми з більш розвинутою системою сприйняття інформації </a:t>
                      </a:r>
                      <a:endParaRPr lang="en-GB"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endParaRP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Живі організми із самосвідомістю </a:t>
                      </a:r>
                      <a:endParaRPr lang="en-GB"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endParaRPr>
                    </a:p>
                    <a:p>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Соціальні системи </a:t>
                      </a:r>
                      <a:endParaRPr lang="en-GB"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endParaRPr>
                    </a:p>
                    <a:p>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Трансцендентні</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системи</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чи</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системи</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що</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знаходяться</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поза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нашою</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свідомістю</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p>
                    <a:p>
                      <a:r>
                        <a:rPr lang="en-GB" sz="1400" b="0" i="0" u="none" strike="noStrike" cap="none" baseline="0" dirty="0">
                          <a:solidFill>
                            <a:srgbClr val="000000"/>
                          </a:solidFill>
                          <a:latin typeface="Arial"/>
                          <a:ea typeface="Arial"/>
                          <a:cs typeface="Arial"/>
                          <a:sym typeface="Arial"/>
                        </a:rPr>
                        <a:t>	</a:t>
                      </a:r>
                    </a:p>
                    <a:p>
                      <a:r>
                        <a:rPr lang="en-GB" sz="1400" b="0" i="0" u="none" strike="noStrike" cap="none" baseline="0" dirty="0">
                          <a:solidFill>
                            <a:srgbClr val="000000"/>
                          </a:solidFill>
                          <a:latin typeface="Arial"/>
                          <a:ea typeface="Arial"/>
                          <a:cs typeface="Arial"/>
                          <a:sym typeface="Arial"/>
                        </a:rPr>
                        <a:t>	</a:t>
                      </a:r>
                    </a:p>
                    <a:p>
                      <a:pPr marL="0" indent="0">
                        <a:buNone/>
                      </a:pPr>
                      <a:endParaRPr lang="uk-UA" dirty="0">
                        <a:solidFill>
                          <a:schemeClr val="tx1"/>
                        </a:solidFill>
                      </a:endParaRPr>
                    </a:p>
                  </a:txBody>
                  <a:tcPr/>
                </a:tc>
                <a:tc>
                  <a:txBody>
                    <a:bodyPr/>
                    <a:lstStyle/>
                    <a:p>
                      <a:endParaRPr lang="en-GB" sz="1400" b="0" i="0" u="none" strike="noStrike" cap="none" baseline="0" dirty="0">
                        <a:solidFill>
                          <a:srgbClr val="000000"/>
                        </a:solidFill>
                        <a:latin typeface="Arial"/>
                        <a:ea typeface="Arial"/>
                        <a:cs typeface="Arial"/>
                        <a:sym typeface="Arial"/>
                      </a:endParaRP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Матеріальні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Гомеостатичні </a:t>
                      </a:r>
                    </a:p>
                    <a:p>
                      <a:pPr marL="285750" indent="-285750">
                        <a:buFont typeface="Arial" panose="020B0604020202020204" pitchFamily="34" charset="0"/>
                        <a:buChar char="•"/>
                      </a:pPr>
                      <a:r>
                        <a:rPr lang="uk-UA"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Вирішуючі</a:t>
                      </a: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(без передбачення)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Здатні передбачувати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Рефлексивні </a:t>
                      </a:r>
                    </a:p>
                    <a:p>
                      <a:r>
                        <a:rPr lang="en-GB" sz="1400" b="0" i="0" u="none" strike="noStrike" cap="none" baseline="0" dirty="0">
                          <a:solidFill>
                            <a:srgbClr val="000000"/>
                          </a:solidFill>
                          <a:latin typeface="Arial"/>
                          <a:ea typeface="Arial"/>
                          <a:cs typeface="Arial"/>
                          <a:sym typeface="Arial"/>
                        </a:rPr>
                        <a:t>	</a:t>
                      </a:r>
                    </a:p>
                    <a:p>
                      <a:endParaRPr lang="en-GB" dirty="0"/>
                    </a:p>
                  </a:txBody>
                  <a:tcPr/>
                </a:tc>
                <a:tc>
                  <a:txBody>
                    <a:bodyPr/>
                    <a:lstStyle/>
                    <a:p>
                      <a:endParaRPr lang="en-GB" dirty="0"/>
                    </a:p>
                  </a:txBody>
                  <a:tcPr/>
                </a:tc>
                <a:extLst>
                  <a:ext uri="{0D108BD9-81ED-4DB2-BD59-A6C34878D82A}">
                    <a16:rowId xmlns:a16="http://schemas.microsoft.com/office/drawing/2014/main" val="4101771600"/>
                  </a:ext>
                </a:extLst>
              </a:tr>
            </a:tbl>
          </a:graphicData>
        </a:graphic>
      </p:graphicFrame>
      <p:sp>
        <p:nvSpPr>
          <p:cNvPr id="17" name="TextBox 16">
            <a:extLst>
              <a:ext uri="{FF2B5EF4-FFF2-40B4-BE49-F238E27FC236}">
                <a16:creationId xmlns:a16="http://schemas.microsoft.com/office/drawing/2014/main" id="{F9051FFF-83BE-4408-85A0-9064DC8F9C9D}"/>
              </a:ext>
            </a:extLst>
          </p:cNvPr>
          <p:cNvSpPr txBox="1"/>
          <p:nvPr/>
        </p:nvSpPr>
        <p:spPr>
          <a:xfrm>
            <a:off x="226314" y="325035"/>
            <a:ext cx="1725963" cy="553998"/>
          </a:xfrm>
          <a:prstGeom prst="rect">
            <a:avLst/>
          </a:prstGeom>
          <a:noFill/>
        </p:spPr>
        <p:txBody>
          <a:bodyPr wrap="square">
            <a:spAutoFit/>
          </a:bodyPr>
          <a:lstStyle/>
          <a:p>
            <a:r>
              <a:rPr lang="uk-UA" sz="1600" b="1" i="0" u="none" strike="noStrike" baseline="0" dirty="0">
                <a:solidFill>
                  <a:schemeClr val="tx1"/>
                </a:solidFill>
                <a:latin typeface="Times New Roman" panose="02020603050405020304" pitchFamily="18" charset="0"/>
              </a:rPr>
              <a:t>За складністю </a:t>
            </a:r>
            <a:r>
              <a:rPr lang="uk-UA" sz="1400" b="0" i="0" u="none" strike="noStrike" baseline="0" dirty="0">
                <a:solidFill>
                  <a:srgbClr val="000000"/>
                </a:solidFill>
                <a:latin typeface="Times New Roman" panose="02020603050405020304" pitchFamily="18" charset="0"/>
              </a:rPr>
              <a:t>	</a:t>
            </a:r>
          </a:p>
        </p:txBody>
      </p:sp>
      <p:sp>
        <p:nvSpPr>
          <p:cNvPr id="19" name="TextBox 18">
            <a:extLst>
              <a:ext uri="{FF2B5EF4-FFF2-40B4-BE49-F238E27FC236}">
                <a16:creationId xmlns:a16="http://schemas.microsoft.com/office/drawing/2014/main" id="{1FFAA449-6DD5-4EB5-9F75-F96572DD47BE}"/>
              </a:ext>
            </a:extLst>
          </p:cNvPr>
          <p:cNvSpPr txBox="1"/>
          <p:nvPr/>
        </p:nvSpPr>
        <p:spPr>
          <a:xfrm>
            <a:off x="4185090" y="355813"/>
            <a:ext cx="2302070" cy="523220"/>
          </a:xfrm>
          <a:prstGeom prst="rect">
            <a:avLst/>
          </a:prstGeom>
          <a:noFill/>
        </p:spPr>
        <p:txBody>
          <a:bodyPr wrap="square">
            <a:spAutoFit/>
          </a:bodyPr>
          <a:lstStyle/>
          <a:p>
            <a:r>
              <a:rPr lang="uk-UA" b="1" i="0" u="none" strike="noStrike" baseline="0" dirty="0">
                <a:solidFill>
                  <a:schemeClr val="tx1"/>
                </a:solidFill>
                <a:latin typeface="Times New Roman" panose="02020603050405020304" pitchFamily="18" charset="0"/>
              </a:rPr>
              <a:t>За принципами поведінки </a:t>
            </a:r>
            <a:r>
              <a:rPr lang="uk-UA" sz="1400" b="1" i="0" u="none" strike="noStrike" baseline="0" dirty="0">
                <a:solidFill>
                  <a:schemeClr val="tx1"/>
                </a:solidFill>
                <a:latin typeface="Times New Roman" panose="02020603050405020304" pitchFamily="18" charset="0"/>
              </a:rPr>
              <a:t>	</a:t>
            </a:r>
          </a:p>
        </p:txBody>
      </p:sp>
      <p:sp>
        <p:nvSpPr>
          <p:cNvPr id="21" name="TextBox 20">
            <a:extLst>
              <a:ext uri="{FF2B5EF4-FFF2-40B4-BE49-F238E27FC236}">
                <a16:creationId xmlns:a16="http://schemas.microsoft.com/office/drawing/2014/main" id="{174980A1-8754-4728-BDB7-13A90CD1F83C}"/>
              </a:ext>
            </a:extLst>
          </p:cNvPr>
          <p:cNvSpPr txBox="1"/>
          <p:nvPr/>
        </p:nvSpPr>
        <p:spPr>
          <a:xfrm>
            <a:off x="6805654" y="360474"/>
            <a:ext cx="2465366" cy="523220"/>
          </a:xfrm>
          <a:prstGeom prst="rect">
            <a:avLst/>
          </a:prstGeom>
          <a:noFill/>
        </p:spPr>
        <p:txBody>
          <a:bodyPr wrap="square">
            <a:spAutoFit/>
          </a:bodyPr>
          <a:lstStyle/>
          <a:p>
            <a:r>
              <a:rPr lang="uk-UA" sz="1400" b="1" i="0" u="none" strike="noStrike" baseline="0" dirty="0">
                <a:solidFill>
                  <a:schemeClr val="tx1"/>
                </a:solidFill>
                <a:latin typeface="Times New Roman" panose="02020603050405020304" pitchFamily="18" charset="0"/>
              </a:rPr>
              <a:t>За ступенем організованості 	</a:t>
            </a:r>
          </a:p>
        </p:txBody>
      </p:sp>
      <p:sp>
        <p:nvSpPr>
          <p:cNvPr id="23" name="TextBox 22">
            <a:extLst>
              <a:ext uri="{FF2B5EF4-FFF2-40B4-BE49-F238E27FC236}">
                <a16:creationId xmlns:a16="http://schemas.microsoft.com/office/drawing/2014/main" id="{4F86DF91-607D-47FA-8CFA-F35070CA3232}"/>
              </a:ext>
            </a:extLst>
          </p:cNvPr>
          <p:cNvSpPr txBox="1"/>
          <p:nvPr/>
        </p:nvSpPr>
        <p:spPr>
          <a:xfrm>
            <a:off x="6805654" y="558421"/>
            <a:ext cx="3343901" cy="2277547"/>
          </a:xfrm>
          <a:prstGeom prst="rect">
            <a:avLst/>
          </a:prstGeom>
          <a:noFill/>
        </p:spPr>
        <p:txBody>
          <a:bodyPr wrap="square">
            <a:spAutoFit/>
          </a:bodyPr>
          <a:lstStyle/>
          <a:p>
            <a:endParaRPr lang="en-GB" sz="1600" b="0" i="0" u="none" strike="noStrike" baseline="0" dirty="0">
              <a:latin typeface="Times New Roman" panose="02020603050405020304" pitchFamily="18" charset="0"/>
            </a:endParaRPr>
          </a:p>
          <a:p>
            <a:pPr marL="285750" indent="-285750">
              <a:buFont typeface="Arial" panose="020B0604020202020204" pitchFamily="34" charset="0"/>
              <a:buChar char="•"/>
            </a:pPr>
            <a:r>
              <a:rPr lang="uk-UA" sz="1400" b="0" i="0" u="none" strike="noStrike" baseline="0" dirty="0">
                <a:solidFill>
                  <a:schemeClr val="tx1"/>
                </a:solidFill>
                <a:latin typeface="Times New Roman" panose="02020603050405020304" pitchFamily="18" charset="0"/>
              </a:rPr>
              <a:t>Добре організовані </a:t>
            </a:r>
          </a:p>
          <a:p>
            <a:pPr marL="285750" indent="-285750">
              <a:buFont typeface="Arial" panose="020B0604020202020204" pitchFamily="34" charset="0"/>
              <a:buChar char="•"/>
            </a:pPr>
            <a:r>
              <a:rPr lang="uk-UA" sz="1400" b="0" i="0" u="none" strike="noStrike" baseline="0" dirty="0">
                <a:solidFill>
                  <a:schemeClr val="tx1"/>
                </a:solidFill>
                <a:latin typeface="Times New Roman" panose="02020603050405020304" pitchFamily="18" charset="0"/>
              </a:rPr>
              <a:t>Погано організовані </a:t>
            </a:r>
          </a:p>
          <a:p>
            <a:pPr marL="285750" indent="-285750">
              <a:buFont typeface="Arial" panose="020B0604020202020204" pitchFamily="34" charset="0"/>
              <a:buChar char="•"/>
            </a:pPr>
            <a:r>
              <a:rPr lang="uk-UA" sz="1400" b="0" i="0" u="none" strike="noStrike" baseline="0" dirty="0">
                <a:solidFill>
                  <a:schemeClr val="tx1"/>
                </a:solidFill>
                <a:latin typeface="Times New Roman" panose="02020603050405020304" pitchFamily="18" charset="0"/>
              </a:rPr>
              <a:t>Самоорганізуючі </a:t>
            </a:r>
          </a:p>
          <a:p>
            <a:pPr marL="285750" indent="-285750">
              <a:buFont typeface="Arial" panose="020B0604020202020204" pitchFamily="34" charset="0"/>
              <a:buChar char="•"/>
            </a:pPr>
            <a:r>
              <a:rPr lang="uk-UA" sz="1400" b="0" i="0" u="none" strike="noStrike" baseline="0" dirty="0">
                <a:solidFill>
                  <a:schemeClr val="tx1"/>
                </a:solidFill>
                <a:latin typeface="Times New Roman" panose="02020603050405020304" pitchFamily="18" charset="0"/>
              </a:rPr>
              <a:t>Саморегулюючі </a:t>
            </a:r>
          </a:p>
          <a:p>
            <a:pPr marL="285750" indent="-285750">
              <a:buFont typeface="Arial" panose="020B0604020202020204" pitchFamily="34" charset="0"/>
              <a:buChar char="•"/>
            </a:pPr>
            <a:r>
              <a:rPr lang="uk-UA" sz="1400" b="0" i="0" u="none" strike="noStrike" baseline="0" dirty="0" err="1">
                <a:solidFill>
                  <a:schemeClr val="tx1"/>
                </a:solidFill>
                <a:latin typeface="Times New Roman" panose="02020603050405020304" pitchFamily="18" charset="0"/>
              </a:rPr>
              <a:t>Самонавчаючі</a:t>
            </a:r>
            <a:r>
              <a:rPr lang="uk-UA" sz="1400" b="0" i="0" u="none" strike="noStrike" baseline="0" dirty="0">
                <a:solidFill>
                  <a:schemeClr val="tx1"/>
                </a:solidFill>
                <a:latin typeface="Times New Roman" panose="02020603050405020304" pitchFamily="18" charset="0"/>
              </a:rPr>
              <a:t> </a:t>
            </a:r>
          </a:p>
          <a:p>
            <a:pPr marL="285750" indent="-285750">
              <a:buFont typeface="Arial" panose="020B0604020202020204" pitchFamily="34" charset="0"/>
              <a:buChar char="•"/>
            </a:pPr>
            <a:r>
              <a:rPr lang="uk-UA" sz="1400" b="0" i="0" u="none" strike="noStrike" baseline="0" dirty="0" err="1">
                <a:solidFill>
                  <a:schemeClr val="tx1"/>
                </a:solidFill>
                <a:latin typeface="Times New Roman" panose="02020603050405020304" pitchFamily="18" charset="0"/>
              </a:rPr>
              <a:t>Самонастроюючі</a:t>
            </a:r>
            <a:r>
              <a:rPr lang="uk-UA" sz="1400" b="0" i="0" u="none" strike="noStrike" baseline="0" dirty="0">
                <a:solidFill>
                  <a:schemeClr val="tx1"/>
                </a:solidFill>
                <a:latin typeface="Times New Roman" panose="02020603050405020304" pitchFamily="18" charset="0"/>
              </a:rPr>
              <a:t> </a:t>
            </a:r>
            <a:endParaRPr lang="uk-UA" dirty="0">
              <a:solidFill>
                <a:schemeClr val="tx1"/>
              </a:solidFill>
              <a:latin typeface="Times New Roman" panose="02020603050405020304" pitchFamily="18" charset="0"/>
            </a:endParaRPr>
          </a:p>
          <a:p>
            <a:pPr marL="285750" indent="-285750">
              <a:buFont typeface="Arial" panose="020B0604020202020204" pitchFamily="34" charset="0"/>
              <a:buChar char="•"/>
            </a:pPr>
            <a:r>
              <a:rPr lang="uk-UA" sz="1400" b="0" i="0" u="none" strike="noStrike" baseline="0" dirty="0" err="1">
                <a:solidFill>
                  <a:schemeClr val="tx1"/>
                </a:solidFill>
                <a:latin typeface="Times New Roman" panose="02020603050405020304" pitchFamily="18" charset="0"/>
              </a:rPr>
              <a:t>Самовідновлювальні</a:t>
            </a:r>
            <a:r>
              <a:rPr lang="uk-UA" sz="1400" b="0" i="0" u="none" strike="noStrike" baseline="0" dirty="0">
                <a:solidFill>
                  <a:schemeClr val="tx1"/>
                </a:solidFill>
                <a:latin typeface="Times New Roman" panose="02020603050405020304" pitchFamily="18" charset="0"/>
              </a:rPr>
              <a:t> </a:t>
            </a:r>
          </a:p>
          <a:p>
            <a:pPr marL="285750" indent="-285750">
              <a:buFont typeface="Arial" panose="020B0604020202020204" pitchFamily="34" charset="0"/>
              <a:buChar char="•"/>
            </a:pPr>
            <a:r>
              <a:rPr lang="uk-UA" sz="1400" b="0" i="0" u="none" strike="noStrike" baseline="0" dirty="0" err="1">
                <a:solidFill>
                  <a:schemeClr val="tx1"/>
                </a:solidFill>
                <a:latin typeface="Times New Roman" panose="02020603050405020304" pitchFamily="18" charset="0"/>
              </a:rPr>
              <a:t>Самовідтворюючі</a:t>
            </a:r>
            <a:r>
              <a:rPr lang="uk-UA" sz="1400" b="0" i="0" u="none" strike="noStrike" baseline="0" dirty="0">
                <a:solidFill>
                  <a:schemeClr val="tx1"/>
                </a:solidFill>
                <a:latin typeface="Times New Roman" panose="02020603050405020304" pitchFamily="18" charset="0"/>
              </a:rPr>
              <a:t> </a:t>
            </a:r>
          </a:p>
          <a:p>
            <a:r>
              <a:rPr lang="en-GB" sz="1400" b="0" i="0" u="none" strike="noStrike" baseline="0" dirty="0">
                <a:solidFill>
                  <a:srgbClr val="000000"/>
                </a:solidFill>
                <a:latin typeface="Times New Roman" panose="02020603050405020304" pitchFamily="18" charset="0"/>
              </a:rPr>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0"/>
        <p:cNvGrpSpPr/>
        <p:nvPr/>
      </p:nvGrpSpPr>
      <p:grpSpPr>
        <a:xfrm>
          <a:off x="0" y="0"/>
          <a:ext cx="0" cy="0"/>
          <a:chOff x="0" y="0"/>
          <a:chExt cx="0" cy="0"/>
        </a:xfrm>
      </p:grpSpPr>
      <p:sp>
        <p:nvSpPr>
          <p:cNvPr id="5641" name="Google Shape;5641;p8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2" name="Google Shape;5642;p86"/>
          <p:cNvGrpSpPr/>
          <p:nvPr/>
        </p:nvGrpSpPr>
        <p:grpSpPr>
          <a:xfrm>
            <a:off x="832654" y="1819647"/>
            <a:ext cx="367261" cy="367261"/>
            <a:chOff x="-65145700" y="3727425"/>
            <a:chExt cx="317425" cy="317425"/>
          </a:xfrm>
        </p:grpSpPr>
        <p:sp>
          <p:nvSpPr>
            <p:cNvPr id="5643" name="Google Shape;5643;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6"/>
          <p:cNvGrpSpPr/>
          <p:nvPr/>
        </p:nvGrpSpPr>
        <p:grpSpPr>
          <a:xfrm>
            <a:off x="835851" y="2248561"/>
            <a:ext cx="360868" cy="367261"/>
            <a:chOff x="-65144125" y="4094450"/>
            <a:chExt cx="311900" cy="317425"/>
          </a:xfrm>
        </p:grpSpPr>
        <p:sp>
          <p:nvSpPr>
            <p:cNvPr id="5646" name="Google Shape;5646;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9" name="Google Shape;5649;p8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0" name="Google Shape;5650;p86"/>
          <p:cNvGrpSpPr/>
          <p:nvPr/>
        </p:nvGrpSpPr>
        <p:grpSpPr>
          <a:xfrm>
            <a:off x="3039420" y="1819256"/>
            <a:ext cx="370645" cy="368042"/>
            <a:chOff x="-63250675" y="3744075"/>
            <a:chExt cx="320350" cy="318100"/>
          </a:xfrm>
        </p:grpSpPr>
        <p:sp>
          <p:nvSpPr>
            <p:cNvPr id="5651" name="Google Shape;5651;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86"/>
          <p:cNvGrpSpPr/>
          <p:nvPr/>
        </p:nvGrpSpPr>
        <p:grpSpPr>
          <a:xfrm>
            <a:off x="3041112" y="2248561"/>
            <a:ext cx="367261" cy="367261"/>
            <a:chOff x="-63250675" y="4110200"/>
            <a:chExt cx="317425" cy="317425"/>
          </a:xfrm>
        </p:grpSpPr>
        <p:sp>
          <p:nvSpPr>
            <p:cNvPr id="5655" name="Google Shape;5655;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6"/>
          <p:cNvGrpSpPr/>
          <p:nvPr/>
        </p:nvGrpSpPr>
        <p:grpSpPr>
          <a:xfrm>
            <a:off x="1720159" y="2745656"/>
            <a:ext cx="359075" cy="358844"/>
            <a:chOff x="-61351725" y="3372400"/>
            <a:chExt cx="310350" cy="310150"/>
          </a:xfrm>
        </p:grpSpPr>
        <p:sp>
          <p:nvSpPr>
            <p:cNvPr id="5665" name="Google Shape;5665;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86"/>
          <p:cNvGrpSpPr/>
          <p:nvPr/>
        </p:nvGrpSpPr>
        <p:grpSpPr>
          <a:xfrm>
            <a:off x="1716514" y="3208713"/>
            <a:ext cx="366364" cy="333534"/>
            <a:chOff x="-61354875" y="3751050"/>
            <a:chExt cx="316650" cy="288275"/>
          </a:xfrm>
        </p:grpSpPr>
        <p:sp>
          <p:nvSpPr>
            <p:cNvPr id="5669" name="Google Shape;5669;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6"/>
          <p:cNvGrpSpPr/>
          <p:nvPr/>
        </p:nvGrpSpPr>
        <p:grpSpPr>
          <a:xfrm>
            <a:off x="1716514" y="3650352"/>
            <a:ext cx="366364" cy="367290"/>
            <a:chOff x="-61354875" y="4101525"/>
            <a:chExt cx="316650" cy="317450"/>
          </a:xfrm>
        </p:grpSpPr>
        <p:sp>
          <p:nvSpPr>
            <p:cNvPr id="5673" name="Google Shape;5673;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86"/>
          <p:cNvGrpSpPr/>
          <p:nvPr/>
        </p:nvGrpSpPr>
        <p:grpSpPr>
          <a:xfrm>
            <a:off x="3932949" y="2742228"/>
            <a:ext cx="368157" cy="365699"/>
            <a:chOff x="-59470075" y="3308975"/>
            <a:chExt cx="318200" cy="316075"/>
          </a:xfrm>
        </p:grpSpPr>
        <p:sp>
          <p:nvSpPr>
            <p:cNvPr id="5676" name="Google Shape;5676;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86"/>
          <p:cNvGrpSpPr/>
          <p:nvPr/>
        </p:nvGrpSpPr>
        <p:grpSpPr>
          <a:xfrm>
            <a:off x="1278379" y="1377933"/>
            <a:ext cx="367261" cy="364686"/>
            <a:chOff x="-64781025" y="3361050"/>
            <a:chExt cx="317425" cy="315200"/>
          </a:xfrm>
        </p:grpSpPr>
        <p:sp>
          <p:nvSpPr>
            <p:cNvPr id="5686" name="Google Shape;5686;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8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3" name="Google Shape;5693;p86"/>
          <p:cNvGrpSpPr/>
          <p:nvPr/>
        </p:nvGrpSpPr>
        <p:grpSpPr>
          <a:xfrm>
            <a:off x="3482779" y="1819372"/>
            <a:ext cx="382765" cy="367810"/>
            <a:chOff x="-62890750" y="3747425"/>
            <a:chExt cx="330825" cy="317900"/>
          </a:xfrm>
        </p:grpSpPr>
        <p:sp>
          <p:nvSpPr>
            <p:cNvPr id="5694" name="Google Shape;5694;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86"/>
          <p:cNvGrpSpPr/>
          <p:nvPr/>
        </p:nvGrpSpPr>
        <p:grpSpPr>
          <a:xfrm>
            <a:off x="3490531" y="2249009"/>
            <a:ext cx="367261" cy="366364"/>
            <a:chOff x="-62884425" y="4111775"/>
            <a:chExt cx="317425" cy="316650"/>
          </a:xfrm>
        </p:grpSpPr>
        <p:sp>
          <p:nvSpPr>
            <p:cNvPr id="5709" name="Google Shape;5709;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6"/>
          <p:cNvGrpSpPr/>
          <p:nvPr/>
        </p:nvGrpSpPr>
        <p:grpSpPr>
          <a:xfrm>
            <a:off x="2163165" y="2745078"/>
            <a:ext cx="365438" cy="360001"/>
            <a:chOff x="-60991775" y="3376900"/>
            <a:chExt cx="315850" cy="311150"/>
          </a:xfrm>
        </p:grpSpPr>
        <p:sp>
          <p:nvSpPr>
            <p:cNvPr id="5712" name="Google Shape;5712;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86"/>
          <p:cNvGrpSpPr/>
          <p:nvPr/>
        </p:nvGrpSpPr>
        <p:grpSpPr>
          <a:xfrm>
            <a:off x="2162702" y="3195942"/>
            <a:ext cx="366364" cy="359075"/>
            <a:chOff x="-60988625" y="3740800"/>
            <a:chExt cx="316650" cy="310350"/>
          </a:xfrm>
        </p:grpSpPr>
        <p:sp>
          <p:nvSpPr>
            <p:cNvPr id="5716" name="Google Shape;5716;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86"/>
          <p:cNvGrpSpPr/>
          <p:nvPr/>
        </p:nvGrpSpPr>
        <p:grpSpPr>
          <a:xfrm>
            <a:off x="2162702" y="3651393"/>
            <a:ext cx="366364" cy="365207"/>
            <a:chOff x="-60987850" y="4100950"/>
            <a:chExt cx="316650" cy="315650"/>
          </a:xfrm>
        </p:grpSpPr>
        <p:sp>
          <p:nvSpPr>
            <p:cNvPr id="5720" name="Google Shape;5720;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86"/>
          <p:cNvGrpSpPr/>
          <p:nvPr/>
        </p:nvGrpSpPr>
        <p:grpSpPr>
          <a:xfrm>
            <a:off x="3932486" y="3196853"/>
            <a:ext cx="369083" cy="357253"/>
            <a:chOff x="-59447250" y="3706150"/>
            <a:chExt cx="319000" cy="308775"/>
          </a:xfrm>
        </p:grpSpPr>
        <p:sp>
          <p:nvSpPr>
            <p:cNvPr id="5726" name="Google Shape;5726;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6"/>
          <p:cNvGrpSpPr/>
          <p:nvPr/>
        </p:nvGrpSpPr>
        <p:grpSpPr>
          <a:xfrm>
            <a:off x="1721214" y="1378164"/>
            <a:ext cx="368186" cy="364224"/>
            <a:chOff x="-64406125" y="3362225"/>
            <a:chExt cx="318225" cy="314800"/>
          </a:xfrm>
        </p:grpSpPr>
        <p:sp>
          <p:nvSpPr>
            <p:cNvPr id="5731" name="Google Shape;5731;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8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4" name="Google Shape;5734;p86"/>
          <p:cNvGrpSpPr/>
          <p:nvPr/>
        </p:nvGrpSpPr>
        <p:grpSpPr>
          <a:xfrm>
            <a:off x="1721677" y="2249009"/>
            <a:ext cx="367261" cy="366364"/>
            <a:chOff x="-64410850" y="4094450"/>
            <a:chExt cx="317425" cy="316650"/>
          </a:xfrm>
        </p:grpSpPr>
        <p:sp>
          <p:nvSpPr>
            <p:cNvPr id="5735" name="Google Shape;5735;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8" name="Google Shape;5738;p8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9" name="Google Shape;5739;p86"/>
          <p:cNvGrpSpPr/>
          <p:nvPr/>
        </p:nvGrpSpPr>
        <p:grpSpPr>
          <a:xfrm>
            <a:off x="3943225" y="1819083"/>
            <a:ext cx="365467" cy="368389"/>
            <a:chOff x="-62516625" y="3743175"/>
            <a:chExt cx="315875" cy="318400"/>
          </a:xfrm>
        </p:grpSpPr>
        <p:sp>
          <p:nvSpPr>
            <p:cNvPr id="5740" name="Google Shape;5740;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6"/>
          <p:cNvGrpSpPr/>
          <p:nvPr/>
        </p:nvGrpSpPr>
        <p:grpSpPr>
          <a:xfrm>
            <a:off x="3950065" y="2269054"/>
            <a:ext cx="351786" cy="326274"/>
            <a:chOff x="-62511900" y="4129100"/>
            <a:chExt cx="304050" cy="282000"/>
          </a:xfrm>
        </p:grpSpPr>
        <p:sp>
          <p:nvSpPr>
            <p:cNvPr id="5743" name="Google Shape;5743;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6"/>
          <p:cNvGrpSpPr/>
          <p:nvPr/>
        </p:nvGrpSpPr>
        <p:grpSpPr>
          <a:xfrm>
            <a:off x="2628187" y="2741448"/>
            <a:ext cx="310770" cy="367261"/>
            <a:chOff x="-60597975" y="3367475"/>
            <a:chExt cx="268600" cy="317425"/>
          </a:xfrm>
        </p:grpSpPr>
        <p:sp>
          <p:nvSpPr>
            <p:cNvPr id="5749" name="Google Shape;5749;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6"/>
          <p:cNvGrpSpPr/>
          <p:nvPr/>
        </p:nvGrpSpPr>
        <p:grpSpPr>
          <a:xfrm>
            <a:off x="2600390" y="3702764"/>
            <a:ext cx="366364" cy="262465"/>
            <a:chOff x="-60621600" y="4145650"/>
            <a:chExt cx="316650" cy="226850"/>
          </a:xfrm>
        </p:grpSpPr>
        <p:sp>
          <p:nvSpPr>
            <p:cNvPr id="5756" name="Google Shape;5756;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6"/>
          <p:cNvGrpSpPr/>
          <p:nvPr/>
        </p:nvGrpSpPr>
        <p:grpSpPr>
          <a:xfrm>
            <a:off x="3937042" y="3651263"/>
            <a:ext cx="359972" cy="365467"/>
            <a:chOff x="-59400775" y="4084200"/>
            <a:chExt cx="311125" cy="315875"/>
          </a:xfrm>
        </p:grpSpPr>
        <p:sp>
          <p:nvSpPr>
            <p:cNvPr id="5760" name="Google Shape;5760;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6"/>
          <p:cNvGrpSpPr/>
          <p:nvPr/>
        </p:nvGrpSpPr>
        <p:grpSpPr>
          <a:xfrm>
            <a:off x="2161136" y="1377094"/>
            <a:ext cx="365438" cy="366364"/>
            <a:chOff x="-64044600" y="3360375"/>
            <a:chExt cx="315850" cy="316650"/>
          </a:xfrm>
        </p:grpSpPr>
        <p:sp>
          <p:nvSpPr>
            <p:cNvPr id="5767" name="Google Shape;5767;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6"/>
          <p:cNvGrpSpPr/>
          <p:nvPr/>
        </p:nvGrpSpPr>
        <p:grpSpPr>
          <a:xfrm>
            <a:off x="2187559" y="1819647"/>
            <a:ext cx="312592" cy="367261"/>
            <a:chOff x="-64022550" y="3727425"/>
            <a:chExt cx="270175" cy="317425"/>
          </a:xfrm>
        </p:grpSpPr>
        <p:sp>
          <p:nvSpPr>
            <p:cNvPr id="5771" name="Google Shape;5771;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6"/>
          <p:cNvGrpSpPr/>
          <p:nvPr/>
        </p:nvGrpSpPr>
        <p:grpSpPr>
          <a:xfrm>
            <a:off x="2211697" y="2248547"/>
            <a:ext cx="264317" cy="367290"/>
            <a:chOff x="-64001300" y="4093650"/>
            <a:chExt cx="228450" cy="317450"/>
          </a:xfrm>
        </p:grpSpPr>
        <p:sp>
          <p:nvSpPr>
            <p:cNvPr id="5775" name="Google Shape;5775;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86"/>
          <p:cNvGrpSpPr/>
          <p:nvPr/>
        </p:nvGrpSpPr>
        <p:grpSpPr>
          <a:xfrm>
            <a:off x="830701" y="2741838"/>
            <a:ext cx="359972" cy="366480"/>
            <a:chOff x="-62148800" y="3377700"/>
            <a:chExt cx="311125" cy="316750"/>
          </a:xfrm>
        </p:grpSpPr>
        <p:sp>
          <p:nvSpPr>
            <p:cNvPr id="5780" name="Google Shape;5780;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86"/>
          <p:cNvGrpSpPr/>
          <p:nvPr/>
        </p:nvGrpSpPr>
        <p:grpSpPr>
          <a:xfrm>
            <a:off x="826608" y="3191835"/>
            <a:ext cx="368157" cy="367290"/>
            <a:chOff x="-62154300" y="3743950"/>
            <a:chExt cx="318200" cy="317450"/>
          </a:xfrm>
        </p:grpSpPr>
        <p:sp>
          <p:nvSpPr>
            <p:cNvPr id="5783" name="Google Shape;5783;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6"/>
          <p:cNvGrpSpPr/>
          <p:nvPr/>
        </p:nvGrpSpPr>
        <p:grpSpPr>
          <a:xfrm>
            <a:off x="826594" y="3650815"/>
            <a:ext cx="368186" cy="366364"/>
            <a:chOff x="-62151950" y="4111775"/>
            <a:chExt cx="318225" cy="316650"/>
          </a:xfrm>
        </p:grpSpPr>
        <p:sp>
          <p:nvSpPr>
            <p:cNvPr id="5786" name="Google Shape;5786;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6"/>
          <p:cNvGrpSpPr/>
          <p:nvPr/>
        </p:nvGrpSpPr>
        <p:grpSpPr>
          <a:xfrm>
            <a:off x="3045218" y="2741361"/>
            <a:ext cx="368157" cy="367434"/>
            <a:chOff x="-60254550" y="3367325"/>
            <a:chExt cx="318200" cy="317575"/>
          </a:xfrm>
        </p:grpSpPr>
        <p:sp>
          <p:nvSpPr>
            <p:cNvPr id="5791" name="Google Shape;5791;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86"/>
          <p:cNvGrpSpPr/>
          <p:nvPr/>
        </p:nvGrpSpPr>
        <p:grpSpPr>
          <a:xfrm>
            <a:off x="3046115" y="3192355"/>
            <a:ext cx="366364" cy="366248"/>
            <a:chOff x="-60255350" y="3733825"/>
            <a:chExt cx="316650" cy="316550"/>
          </a:xfrm>
        </p:grpSpPr>
        <p:sp>
          <p:nvSpPr>
            <p:cNvPr id="5796" name="Google Shape;5796;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86"/>
          <p:cNvGrpSpPr/>
          <p:nvPr/>
        </p:nvGrpSpPr>
        <p:grpSpPr>
          <a:xfrm>
            <a:off x="3073912" y="3651263"/>
            <a:ext cx="310770" cy="365467"/>
            <a:chOff x="-60232500" y="4101525"/>
            <a:chExt cx="268600" cy="315875"/>
          </a:xfrm>
        </p:grpSpPr>
        <p:sp>
          <p:nvSpPr>
            <p:cNvPr id="5804" name="Google Shape;5804;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6" name="Google Shape;5806;p8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86"/>
          <p:cNvGrpSpPr/>
          <p:nvPr/>
        </p:nvGrpSpPr>
        <p:grpSpPr>
          <a:xfrm>
            <a:off x="2606912" y="1377094"/>
            <a:ext cx="368186" cy="366364"/>
            <a:chOff x="-63679950" y="3360375"/>
            <a:chExt cx="318225" cy="316650"/>
          </a:xfrm>
        </p:grpSpPr>
        <p:sp>
          <p:nvSpPr>
            <p:cNvPr id="5808" name="Google Shape;5808;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2" name="Google Shape;5812;p8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86"/>
          <p:cNvGrpSpPr/>
          <p:nvPr/>
        </p:nvGrpSpPr>
        <p:grpSpPr>
          <a:xfrm>
            <a:off x="2605539" y="2248431"/>
            <a:ext cx="370934" cy="367521"/>
            <a:chOff x="-63679950" y="4093450"/>
            <a:chExt cx="320600" cy="317650"/>
          </a:xfrm>
        </p:grpSpPr>
        <p:sp>
          <p:nvSpPr>
            <p:cNvPr id="5814" name="Google Shape;5814;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6"/>
          <p:cNvGrpSpPr/>
          <p:nvPr/>
        </p:nvGrpSpPr>
        <p:grpSpPr>
          <a:xfrm>
            <a:off x="1265656" y="2741433"/>
            <a:ext cx="366364" cy="367290"/>
            <a:chOff x="-61784125" y="3377700"/>
            <a:chExt cx="316650" cy="317450"/>
          </a:xfrm>
        </p:grpSpPr>
        <p:sp>
          <p:nvSpPr>
            <p:cNvPr id="5818" name="Google Shape;5818;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6"/>
          <p:cNvGrpSpPr/>
          <p:nvPr/>
        </p:nvGrpSpPr>
        <p:grpSpPr>
          <a:xfrm>
            <a:off x="1265656" y="3191835"/>
            <a:ext cx="366364" cy="367290"/>
            <a:chOff x="-61783350" y="3743950"/>
            <a:chExt cx="316650" cy="317450"/>
          </a:xfrm>
        </p:grpSpPr>
        <p:sp>
          <p:nvSpPr>
            <p:cNvPr id="5826" name="Google Shape;5826;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8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1" name="Google Shape;5831;p86"/>
          <p:cNvGrpSpPr/>
          <p:nvPr/>
        </p:nvGrpSpPr>
        <p:grpSpPr>
          <a:xfrm>
            <a:off x="3487080" y="3651668"/>
            <a:ext cx="369112" cy="364657"/>
            <a:chOff x="-59869425" y="4102225"/>
            <a:chExt cx="319025" cy="315175"/>
          </a:xfrm>
        </p:grpSpPr>
        <p:sp>
          <p:nvSpPr>
            <p:cNvPr id="5832" name="Google Shape;5832;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6"/>
          <p:cNvGrpSpPr/>
          <p:nvPr/>
        </p:nvGrpSpPr>
        <p:grpSpPr>
          <a:xfrm>
            <a:off x="2605883" y="4120490"/>
            <a:ext cx="366364" cy="365467"/>
            <a:chOff x="-59029025" y="3711650"/>
            <a:chExt cx="316650" cy="315875"/>
          </a:xfrm>
        </p:grpSpPr>
        <p:sp>
          <p:nvSpPr>
            <p:cNvPr id="5837" name="Google Shape;5837;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6"/>
          <p:cNvGrpSpPr/>
          <p:nvPr/>
        </p:nvGrpSpPr>
        <p:grpSpPr>
          <a:xfrm>
            <a:off x="4841373" y="1398014"/>
            <a:ext cx="351940" cy="348188"/>
            <a:chOff x="581525" y="3254850"/>
            <a:chExt cx="297750" cy="294575"/>
          </a:xfrm>
        </p:grpSpPr>
        <p:sp>
          <p:nvSpPr>
            <p:cNvPr id="5845" name="Google Shape;5845;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8" name="Google Shape;5848;p86"/>
          <p:cNvGrpSpPr/>
          <p:nvPr/>
        </p:nvGrpSpPr>
        <p:grpSpPr>
          <a:xfrm>
            <a:off x="4840442" y="1836950"/>
            <a:ext cx="353802" cy="351497"/>
            <a:chOff x="580725" y="3617925"/>
            <a:chExt cx="299325" cy="297375"/>
          </a:xfrm>
        </p:grpSpPr>
        <p:sp>
          <p:nvSpPr>
            <p:cNvPr id="5849" name="Google Shape;5849;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6"/>
          <p:cNvGrpSpPr/>
          <p:nvPr/>
        </p:nvGrpSpPr>
        <p:grpSpPr>
          <a:xfrm>
            <a:off x="4842304" y="2284140"/>
            <a:ext cx="350079" cy="350079"/>
            <a:chOff x="583100" y="3982600"/>
            <a:chExt cx="296175" cy="296175"/>
          </a:xfrm>
        </p:grpSpPr>
        <p:sp>
          <p:nvSpPr>
            <p:cNvPr id="5855" name="Google Shape;5855;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6"/>
          <p:cNvGrpSpPr/>
          <p:nvPr/>
        </p:nvGrpSpPr>
        <p:grpSpPr>
          <a:xfrm>
            <a:off x="7074918" y="1397764"/>
            <a:ext cx="307231" cy="348690"/>
            <a:chOff x="2423775" y="3226875"/>
            <a:chExt cx="259925" cy="295000"/>
          </a:xfrm>
        </p:grpSpPr>
        <p:sp>
          <p:nvSpPr>
            <p:cNvPr id="5863" name="Google Shape;5863;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86"/>
          <p:cNvGrpSpPr/>
          <p:nvPr/>
        </p:nvGrpSpPr>
        <p:grpSpPr>
          <a:xfrm>
            <a:off x="7052106" y="1839049"/>
            <a:ext cx="352857" cy="347301"/>
            <a:chOff x="2404875" y="3592725"/>
            <a:chExt cx="298525" cy="293825"/>
          </a:xfrm>
        </p:grpSpPr>
        <p:sp>
          <p:nvSpPr>
            <p:cNvPr id="5867" name="Google Shape;5867;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86"/>
          <p:cNvGrpSpPr/>
          <p:nvPr/>
        </p:nvGrpSpPr>
        <p:grpSpPr>
          <a:xfrm>
            <a:off x="7053036" y="2284614"/>
            <a:ext cx="350995" cy="349133"/>
            <a:chOff x="2404875" y="3955825"/>
            <a:chExt cx="296950" cy="295375"/>
          </a:xfrm>
        </p:grpSpPr>
        <p:sp>
          <p:nvSpPr>
            <p:cNvPr id="5871" name="Google Shape;5871;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6"/>
          <p:cNvGrpSpPr/>
          <p:nvPr/>
        </p:nvGrpSpPr>
        <p:grpSpPr>
          <a:xfrm>
            <a:off x="5747016" y="2748808"/>
            <a:ext cx="349163" cy="350079"/>
            <a:chOff x="4263650" y="3235150"/>
            <a:chExt cx="295400" cy="296175"/>
          </a:xfrm>
        </p:grpSpPr>
        <p:sp>
          <p:nvSpPr>
            <p:cNvPr id="5876" name="Google Shape;5876;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86"/>
          <p:cNvGrpSpPr/>
          <p:nvPr/>
        </p:nvGrpSpPr>
        <p:grpSpPr>
          <a:xfrm>
            <a:off x="5744696" y="3207969"/>
            <a:ext cx="353802" cy="327739"/>
            <a:chOff x="4266025" y="3609275"/>
            <a:chExt cx="299325" cy="277275"/>
          </a:xfrm>
        </p:grpSpPr>
        <p:sp>
          <p:nvSpPr>
            <p:cNvPr id="5882" name="Google Shape;5882;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6"/>
          <p:cNvGrpSpPr/>
          <p:nvPr/>
        </p:nvGrpSpPr>
        <p:grpSpPr>
          <a:xfrm>
            <a:off x="5745154" y="3673356"/>
            <a:ext cx="352886" cy="349133"/>
            <a:chOff x="4263650" y="3963700"/>
            <a:chExt cx="298550" cy="295375"/>
          </a:xfrm>
        </p:grpSpPr>
        <p:sp>
          <p:nvSpPr>
            <p:cNvPr id="5885" name="Google Shape;5885;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6"/>
          <p:cNvGrpSpPr/>
          <p:nvPr/>
        </p:nvGrpSpPr>
        <p:grpSpPr>
          <a:xfrm>
            <a:off x="8023491" y="2748809"/>
            <a:ext cx="226264" cy="350079"/>
            <a:chOff x="6164975" y="3211525"/>
            <a:chExt cx="191425" cy="296175"/>
          </a:xfrm>
        </p:grpSpPr>
        <p:sp>
          <p:nvSpPr>
            <p:cNvPr id="5893" name="Google Shape;5893;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86"/>
          <p:cNvGrpSpPr/>
          <p:nvPr/>
        </p:nvGrpSpPr>
        <p:grpSpPr>
          <a:xfrm>
            <a:off x="5285528" y="1397084"/>
            <a:ext cx="352886" cy="350049"/>
            <a:chOff x="946175" y="3253275"/>
            <a:chExt cx="298550" cy="296150"/>
          </a:xfrm>
        </p:grpSpPr>
        <p:sp>
          <p:nvSpPr>
            <p:cNvPr id="5901" name="Google Shape;5901;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86"/>
          <p:cNvGrpSpPr/>
          <p:nvPr/>
        </p:nvGrpSpPr>
        <p:grpSpPr>
          <a:xfrm>
            <a:off x="5286459" y="1839048"/>
            <a:ext cx="351024" cy="347301"/>
            <a:chOff x="946175" y="3619500"/>
            <a:chExt cx="296975" cy="293825"/>
          </a:xfrm>
        </p:grpSpPr>
        <p:sp>
          <p:nvSpPr>
            <p:cNvPr id="5907" name="Google Shape;5907;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6"/>
          <p:cNvGrpSpPr/>
          <p:nvPr/>
        </p:nvGrpSpPr>
        <p:grpSpPr>
          <a:xfrm>
            <a:off x="5286001" y="2283682"/>
            <a:ext cx="351940" cy="350995"/>
            <a:chOff x="944600" y="3981825"/>
            <a:chExt cx="297750" cy="296950"/>
          </a:xfrm>
        </p:grpSpPr>
        <p:sp>
          <p:nvSpPr>
            <p:cNvPr id="5914" name="Google Shape;5914;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86"/>
          <p:cNvGrpSpPr/>
          <p:nvPr/>
        </p:nvGrpSpPr>
        <p:grpSpPr>
          <a:xfrm>
            <a:off x="7502937" y="1397542"/>
            <a:ext cx="350079" cy="349133"/>
            <a:chOff x="2768750" y="3227275"/>
            <a:chExt cx="296175" cy="295375"/>
          </a:xfrm>
        </p:grpSpPr>
        <p:sp>
          <p:nvSpPr>
            <p:cNvPr id="5919" name="Google Shape;5919;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86"/>
          <p:cNvGrpSpPr/>
          <p:nvPr/>
        </p:nvGrpSpPr>
        <p:grpSpPr>
          <a:xfrm>
            <a:off x="7523888" y="1838414"/>
            <a:ext cx="308177" cy="348572"/>
            <a:chOff x="2786075" y="3591800"/>
            <a:chExt cx="260725" cy="294900"/>
          </a:xfrm>
        </p:grpSpPr>
        <p:sp>
          <p:nvSpPr>
            <p:cNvPr id="5928" name="Google Shape;5928;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86"/>
          <p:cNvGrpSpPr/>
          <p:nvPr/>
        </p:nvGrpSpPr>
        <p:grpSpPr>
          <a:xfrm>
            <a:off x="7564387" y="2284141"/>
            <a:ext cx="227180" cy="350079"/>
            <a:chOff x="2819150" y="3955025"/>
            <a:chExt cx="192200" cy="296175"/>
          </a:xfrm>
        </p:grpSpPr>
        <p:sp>
          <p:nvSpPr>
            <p:cNvPr id="5934" name="Google Shape;5934;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6"/>
          <p:cNvGrpSpPr/>
          <p:nvPr/>
        </p:nvGrpSpPr>
        <p:grpSpPr>
          <a:xfrm>
            <a:off x="6188160" y="2749739"/>
            <a:ext cx="349133" cy="348217"/>
            <a:chOff x="4629125" y="3235150"/>
            <a:chExt cx="295375" cy="294600"/>
          </a:xfrm>
        </p:grpSpPr>
        <p:sp>
          <p:nvSpPr>
            <p:cNvPr id="5939" name="Google Shape;5939;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6"/>
          <p:cNvGrpSpPr/>
          <p:nvPr/>
        </p:nvGrpSpPr>
        <p:grpSpPr>
          <a:xfrm>
            <a:off x="6188145" y="3197272"/>
            <a:ext cx="349163" cy="349133"/>
            <a:chOff x="4628325" y="3599825"/>
            <a:chExt cx="295400" cy="295375"/>
          </a:xfrm>
        </p:grpSpPr>
        <p:sp>
          <p:nvSpPr>
            <p:cNvPr id="5945" name="Google Shape;5945;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86"/>
          <p:cNvGrpSpPr/>
          <p:nvPr/>
        </p:nvGrpSpPr>
        <p:grpSpPr>
          <a:xfrm>
            <a:off x="6209096" y="3672883"/>
            <a:ext cx="307261" cy="350079"/>
            <a:chOff x="4645650" y="3962900"/>
            <a:chExt cx="259950" cy="296175"/>
          </a:xfrm>
        </p:grpSpPr>
        <p:sp>
          <p:nvSpPr>
            <p:cNvPr id="5958" name="Google Shape;5958;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86"/>
          <p:cNvGrpSpPr/>
          <p:nvPr/>
        </p:nvGrpSpPr>
        <p:grpSpPr>
          <a:xfrm>
            <a:off x="7962056" y="3197745"/>
            <a:ext cx="349133" cy="348188"/>
            <a:chOff x="6143725" y="3582500"/>
            <a:chExt cx="295375" cy="294575"/>
          </a:xfrm>
        </p:grpSpPr>
        <p:sp>
          <p:nvSpPr>
            <p:cNvPr id="5965" name="Google Shape;5965;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6"/>
          <p:cNvGrpSpPr/>
          <p:nvPr/>
        </p:nvGrpSpPr>
        <p:grpSpPr>
          <a:xfrm>
            <a:off x="5730883" y="1397084"/>
            <a:ext cx="350995" cy="350049"/>
            <a:chOff x="1310075" y="3253275"/>
            <a:chExt cx="296950" cy="296150"/>
          </a:xfrm>
        </p:grpSpPr>
        <p:sp>
          <p:nvSpPr>
            <p:cNvPr id="5973" name="Google Shape;5973;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6" name="Google Shape;5976;p8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7" name="Google Shape;5977;p86"/>
          <p:cNvGrpSpPr/>
          <p:nvPr/>
        </p:nvGrpSpPr>
        <p:grpSpPr>
          <a:xfrm>
            <a:off x="5730410" y="2283343"/>
            <a:ext cx="351941" cy="351675"/>
            <a:chOff x="1310075" y="3980250"/>
            <a:chExt cx="297750" cy="297525"/>
          </a:xfrm>
        </p:grpSpPr>
        <p:sp>
          <p:nvSpPr>
            <p:cNvPr id="5978" name="Google Shape;5978;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86"/>
          <p:cNvGrpSpPr/>
          <p:nvPr/>
        </p:nvGrpSpPr>
        <p:grpSpPr>
          <a:xfrm>
            <a:off x="7995198" y="1397542"/>
            <a:ext cx="266305" cy="349133"/>
            <a:chOff x="3167275" y="3227275"/>
            <a:chExt cx="225300" cy="295375"/>
          </a:xfrm>
        </p:grpSpPr>
        <p:sp>
          <p:nvSpPr>
            <p:cNvPr id="5983" name="Google Shape;5983;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8" name="Google Shape;5988;p8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9" name="Google Shape;5989;p86"/>
          <p:cNvGrpSpPr/>
          <p:nvPr/>
        </p:nvGrpSpPr>
        <p:grpSpPr>
          <a:xfrm>
            <a:off x="7952380" y="2284599"/>
            <a:ext cx="351940" cy="349163"/>
            <a:chOff x="3133425" y="3955025"/>
            <a:chExt cx="297750" cy="295400"/>
          </a:xfrm>
        </p:grpSpPr>
        <p:sp>
          <p:nvSpPr>
            <p:cNvPr id="5990" name="Google Shape;5990;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86"/>
          <p:cNvGrpSpPr/>
          <p:nvPr/>
        </p:nvGrpSpPr>
        <p:grpSpPr>
          <a:xfrm>
            <a:off x="6632554" y="2748187"/>
            <a:ext cx="350079" cy="351320"/>
            <a:chOff x="4991425" y="3234750"/>
            <a:chExt cx="296175" cy="297225"/>
          </a:xfrm>
        </p:grpSpPr>
        <p:sp>
          <p:nvSpPr>
            <p:cNvPr id="5994" name="Google Shape;5994;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6"/>
          <p:cNvGrpSpPr/>
          <p:nvPr/>
        </p:nvGrpSpPr>
        <p:grpSpPr>
          <a:xfrm>
            <a:off x="6632554" y="3217750"/>
            <a:ext cx="350079" cy="308177"/>
            <a:chOff x="4991425" y="3617150"/>
            <a:chExt cx="296175" cy="260725"/>
          </a:xfrm>
        </p:grpSpPr>
        <p:sp>
          <p:nvSpPr>
            <p:cNvPr id="6001" name="Google Shape;6001;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86"/>
          <p:cNvGrpSpPr/>
          <p:nvPr/>
        </p:nvGrpSpPr>
        <p:grpSpPr>
          <a:xfrm>
            <a:off x="6709827" y="3673341"/>
            <a:ext cx="195532" cy="349163"/>
            <a:chOff x="5056800" y="3962900"/>
            <a:chExt cx="165425" cy="295400"/>
          </a:xfrm>
        </p:grpSpPr>
        <p:sp>
          <p:nvSpPr>
            <p:cNvPr id="6009" name="Google Shape;6009;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6"/>
          <p:cNvGrpSpPr/>
          <p:nvPr/>
        </p:nvGrpSpPr>
        <p:grpSpPr>
          <a:xfrm>
            <a:off x="7961125" y="3673357"/>
            <a:ext cx="350995" cy="349133"/>
            <a:chOff x="6168925" y="3936925"/>
            <a:chExt cx="296950" cy="295375"/>
          </a:xfrm>
        </p:grpSpPr>
        <p:sp>
          <p:nvSpPr>
            <p:cNvPr id="6013" name="Google Shape;6013;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86"/>
          <p:cNvGrpSpPr/>
          <p:nvPr/>
        </p:nvGrpSpPr>
        <p:grpSpPr>
          <a:xfrm>
            <a:off x="6174844" y="1390429"/>
            <a:ext cx="348188" cy="349133"/>
            <a:chOff x="1674750" y="3254050"/>
            <a:chExt cx="294575" cy="295375"/>
          </a:xfrm>
        </p:grpSpPr>
        <p:sp>
          <p:nvSpPr>
            <p:cNvPr id="6020" name="Google Shape;6020;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6"/>
          <p:cNvGrpSpPr/>
          <p:nvPr/>
        </p:nvGrpSpPr>
        <p:grpSpPr>
          <a:xfrm>
            <a:off x="6189239" y="1838132"/>
            <a:ext cx="319347" cy="349133"/>
            <a:chOff x="1687350" y="3618725"/>
            <a:chExt cx="270175" cy="295375"/>
          </a:xfrm>
        </p:grpSpPr>
        <p:sp>
          <p:nvSpPr>
            <p:cNvPr id="6024" name="Google Shape;6024;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86"/>
          <p:cNvGrpSpPr/>
          <p:nvPr/>
        </p:nvGrpSpPr>
        <p:grpSpPr>
          <a:xfrm>
            <a:off x="6172942" y="2284613"/>
            <a:ext cx="351940" cy="349133"/>
            <a:chOff x="1672375" y="3982600"/>
            <a:chExt cx="297750" cy="295375"/>
          </a:xfrm>
        </p:grpSpPr>
        <p:sp>
          <p:nvSpPr>
            <p:cNvPr id="6028" name="Google Shape;6028;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6"/>
          <p:cNvGrpSpPr/>
          <p:nvPr/>
        </p:nvGrpSpPr>
        <p:grpSpPr>
          <a:xfrm>
            <a:off x="4864934" y="2748808"/>
            <a:ext cx="350079" cy="350079"/>
            <a:chOff x="3497300" y="3227275"/>
            <a:chExt cx="296175" cy="296175"/>
          </a:xfrm>
        </p:grpSpPr>
        <p:sp>
          <p:nvSpPr>
            <p:cNvPr id="6032" name="Google Shape;6032;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6"/>
          <p:cNvGrpSpPr/>
          <p:nvPr/>
        </p:nvGrpSpPr>
        <p:grpSpPr>
          <a:xfrm>
            <a:off x="4865407" y="3198203"/>
            <a:ext cx="349133" cy="347272"/>
            <a:chOff x="3497300" y="3591950"/>
            <a:chExt cx="295375" cy="293800"/>
          </a:xfrm>
        </p:grpSpPr>
        <p:sp>
          <p:nvSpPr>
            <p:cNvPr id="6041" name="Google Shape;6041;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86"/>
          <p:cNvGrpSpPr/>
          <p:nvPr/>
        </p:nvGrpSpPr>
        <p:grpSpPr>
          <a:xfrm>
            <a:off x="4865407" y="3673341"/>
            <a:ext cx="349133" cy="349163"/>
            <a:chOff x="3497300" y="3955025"/>
            <a:chExt cx="295375" cy="295400"/>
          </a:xfrm>
        </p:grpSpPr>
        <p:sp>
          <p:nvSpPr>
            <p:cNvPr id="6050" name="Google Shape;6050;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6"/>
          <p:cNvGrpSpPr/>
          <p:nvPr/>
        </p:nvGrpSpPr>
        <p:grpSpPr>
          <a:xfrm>
            <a:off x="7089979" y="2749532"/>
            <a:ext cx="327739" cy="348631"/>
            <a:chOff x="5364750" y="3235150"/>
            <a:chExt cx="277275" cy="294950"/>
          </a:xfrm>
        </p:grpSpPr>
        <p:sp>
          <p:nvSpPr>
            <p:cNvPr id="6054" name="Google Shape;6054;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86"/>
          <p:cNvGrpSpPr/>
          <p:nvPr/>
        </p:nvGrpSpPr>
        <p:grpSpPr>
          <a:xfrm>
            <a:off x="7078337" y="3195868"/>
            <a:ext cx="351024" cy="351941"/>
            <a:chOff x="5355300" y="3598250"/>
            <a:chExt cx="296975" cy="297750"/>
          </a:xfrm>
        </p:grpSpPr>
        <p:sp>
          <p:nvSpPr>
            <p:cNvPr id="6063" name="Google Shape;6063;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6"/>
          <p:cNvGrpSpPr/>
          <p:nvPr/>
        </p:nvGrpSpPr>
        <p:grpSpPr>
          <a:xfrm>
            <a:off x="7082533" y="3734790"/>
            <a:ext cx="342632" cy="226264"/>
            <a:chOff x="5358450" y="4015675"/>
            <a:chExt cx="289875" cy="191425"/>
          </a:xfrm>
        </p:grpSpPr>
        <p:sp>
          <p:nvSpPr>
            <p:cNvPr id="6072" name="Google Shape;6072;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86"/>
          <p:cNvGrpSpPr/>
          <p:nvPr/>
        </p:nvGrpSpPr>
        <p:grpSpPr>
          <a:xfrm>
            <a:off x="6209015" y="4117322"/>
            <a:ext cx="351024" cy="325464"/>
            <a:chOff x="6543825" y="3202075"/>
            <a:chExt cx="296975" cy="275350"/>
          </a:xfrm>
        </p:grpSpPr>
        <p:sp>
          <p:nvSpPr>
            <p:cNvPr id="6077" name="Google Shape;6077;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86"/>
          <p:cNvGrpSpPr/>
          <p:nvPr/>
        </p:nvGrpSpPr>
        <p:grpSpPr>
          <a:xfrm>
            <a:off x="6615996" y="1397069"/>
            <a:ext cx="350079" cy="350079"/>
            <a:chOff x="2037825" y="3254050"/>
            <a:chExt cx="296175" cy="296175"/>
          </a:xfrm>
        </p:grpSpPr>
        <p:sp>
          <p:nvSpPr>
            <p:cNvPr id="6085" name="Google Shape;6085;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6"/>
          <p:cNvGrpSpPr/>
          <p:nvPr/>
        </p:nvGrpSpPr>
        <p:grpSpPr>
          <a:xfrm>
            <a:off x="6614135" y="1838236"/>
            <a:ext cx="353802" cy="348926"/>
            <a:chOff x="2034675" y="3617925"/>
            <a:chExt cx="299325" cy="295200"/>
          </a:xfrm>
        </p:grpSpPr>
        <p:sp>
          <p:nvSpPr>
            <p:cNvPr id="6092" name="Google Shape;6092;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6"/>
          <p:cNvGrpSpPr/>
          <p:nvPr/>
        </p:nvGrpSpPr>
        <p:grpSpPr>
          <a:xfrm>
            <a:off x="6615996" y="2284613"/>
            <a:ext cx="350079" cy="349133"/>
            <a:chOff x="2037825" y="3981825"/>
            <a:chExt cx="296175" cy="295375"/>
          </a:xfrm>
        </p:grpSpPr>
        <p:sp>
          <p:nvSpPr>
            <p:cNvPr id="6098" name="Google Shape;6098;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6"/>
          <p:cNvGrpSpPr/>
          <p:nvPr/>
        </p:nvGrpSpPr>
        <p:grpSpPr>
          <a:xfrm>
            <a:off x="5301014" y="2780929"/>
            <a:ext cx="350079" cy="285837"/>
            <a:chOff x="3860400" y="3254050"/>
            <a:chExt cx="296175" cy="241825"/>
          </a:xfrm>
        </p:grpSpPr>
        <p:sp>
          <p:nvSpPr>
            <p:cNvPr id="6102" name="Google Shape;6102;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86"/>
          <p:cNvGrpSpPr/>
          <p:nvPr/>
        </p:nvGrpSpPr>
        <p:grpSpPr>
          <a:xfrm>
            <a:off x="5300541" y="3196800"/>
            <a:ext cx="351024" cy="350079"/>
            <a:chOff x="3859600" y="3591950"/>
            <a:chExt cx="296975" cy="296175"/>
          </a:xfrm>
        </p:grpSpPr>
        <p:sp>
          <p:nvSpPr>
            <p:cNvPr id="6110" name="Google Shape;6110;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86"/>
          <p:cNvGrpSpPr/>
          <p:nvPr/>
        </p:nvGrpSpPr>
        <p:grpSpPr>
          <a:xfrm>
            <a:off x="5301014" y="3672883"/>
            <a:ext cx="350079" cy="350079"/>
            <a:chOff x="3860400" y="3955025"/>
            <a:chExt cx="296175" cy="296175"/>
          </a:xfrm>
        </p:grpSpPr>
        <p:sp>
          <p:nvSpPr>
            <p:cNvPr id="6114" name="Google Shape;6114;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86"/>
          <p:cNvGrpSpPr/>
          <p:nvPr/>
        </p:nvGrpSpPr>
        <p:grpSpPr>
          <a:xfrm>
            <a:off x="7516230" y="2749281"/>
            <a:ext cx="355664" cy="349133"/>
            <a:chOff x="5716825" y="3235950"/>
            <a:chExt cx="300900" cy="295375"/>
          </a:xfrm>
        </p:grpSpPr>
        <p:sp>
          <p:nvSpPr>
            <p:cNvPr id="6120" name="Google Shape;6120;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86"/>
          <p:cNvGrpSpPr/>
          <p:nvPr/>
        </p:nvGrpSpPr>
        <p:grpSpPr>
          <a:xfrm>
            <a:off x="7529261" y="3207969"/>
            <a:ext cx="329601" cy="327739"/>
            <a:chOff x="5727850" y="3609275"/>
            <a:chExt cx="278850" cy="277275"/>
          </a:xfrm>
        </p:grpSpPr>
        <p:sp>
          <p:nvSpPr>
            <p:cNvPr id="6125" name="Google Shape;6125;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86"/>
          <p:cNvGrpSpPr/>
          <p:nvPr/>
        </p:nvGrpSpPr>
        <p:grpSpPr>
          <a:xfrm>
            <a:off x="7540446" y="3673356"/>
            <a:ext cx="307231" cy="349133"/>
            <a:chOff x="5736525" y="3963700"/>
            <a:chExt cx="259925" cy="295375"/>
          </a:xfrm>
        </p:grpSpPr>
        <p:sp>
          <p:nvSpPr>
            <p:cNvPr id="6131" name="Google Shape;6131;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86"/>
          <p:cNvGrpSpPr/>
          <p:nvPr/>
        </p:nvGrpSpPr>
        <p:grpSpPr>
          <a:xfrm>
            <a:off x="6632026" y="4122683"/>
            <a:ext cx="351024" cy="350079"/>
            <a:chOff x="6553275" y="3604550"/>
            <a:chExt cx="296975" cy="296175"/>
          </a:xfrm>
        </p:grpSpPr>
        <p:sp>
          <p:nvSpPr>
            <p:cNvPr id="6139" name="Google Shape;6139;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5" name="Google Shape;6145;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146" name="Google Shape;6146;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50"/>
        <p:cNvGrpSpPr/>
        <p:nvPr/>
      </p:nvGrpSpPr>
      <p:grpSpPr>
        <a:xfrm>
          <a:off x="0" y="0"/>
          <a:ext cx="0" cy="0"/>
          <a:chOff x="0" y="0"/>
          <a:chExt cx="0" cy="0"/>
        </a:xfrm>
      </p:grpSpPr>
      <p:grpSp>
        <p:nvGrpSpPr>
          <p:cNvPr id="6151" name="Google Shape;6151;p87"/>
          <p:cNvGrpSpPr/>
          <p:nvPr/>
        </p:nvGrpSpPr>
        <p:grpSpPr>
          <a:xfrm>
            <a:off x="859032" y="1380546"/>
            <a:ext cx="294401" cy="353645"/>
            <a:chOff x="-35814600" y="3202075"/>
            <a:chExt cx="242625" cy="291450"/>
          </a:xfrm>
        </p:grpSpPr>
        <p:sp>
          <p:nvSpPr>
            <p:cNvPr id="6152" name="Google Shape;6152;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7"/>
          <p:cNvGrpSpPr/>
          <p:nvPr/>
        </p:nvGrpSpPr>
        <p:grpSpPr>
          <a:xfrm>
            <a:off x="829410" y="1821466"/>
            <a:ext cx="353645" cy="353888"/>
            <a:chOff x="-35839800" y="3561025"/>
            <a:chExt cx="291450" cy="291650"/>
          </a:xfrm>
        </p:grpSpPr>
        <p:sp>
          <p:nvSpPr>
            <p:cNvPr id="6160" name="Google Shape;6160;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7" name="Google Shape;6167;p8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8" name="Google Shape;6168;p87"/>
          <p:cNvGrpSpPr/>
          <p:nvPr/>
        </p:nvGrpSpPr>
        <p:grpSpPr>
          <a:xfrm>
            <a:off x="3066955" y="1380546"/>
            <a:ext cx="353645" cy="353645"/>
            <a:chOff x="-34003850" y="3227275"/>
            <a:chExt cx="291450" cy="291450"/>
          </a:xfrm>
        </p:grpSpPr>
        <p:sp>
          <p:nvSpPr>
            <p:cNvPr id="6169" name="Google Shape;6169;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87"/>
          <p:cNvGrpSpPr/>
          <p:nvPr/>
        </p:nvGrpSpPr>
        <p:grpSpPr>
          <a:xfrm>
            <a:off x="3066485" y="1821238"/>
            <a:ext cx="354586" cy="354343"/>
            <a:chOff x="-34004625" y="3585850"/>
            <a:chExt cx="292225" cy="292025"/>
          </a:xfrm>
        </p:grpSpPr>
        <p:sp>
          <p:nvSpPr>
            <p:cNvPr id="6175" name="Google Shape;6175;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7"/>
          <p:cNvGrpSpPr/>
          <p:nvPr/>
        </p:nvGrpSpPr>
        <p:grpSpPr>
          <a:xfrm>
            <a:off x="3066000" y="2256439"/>
            <a:ext cx="355557" cy="354616"/>
            <a:chOff x="-34005425" y="3945575"/>
            <a:chExt cx="293025" cy="292250"/>
          </a:xfrm>
        </p:grpSpPr>
        <p:sp>
          <p:nvSpPr>
            <p:cNvPr id="6181" name="Google Shape;6181;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7"/>
          <p:cNvGrpSpPr/>
          <p:nvPr/>
        </p:nvGrpSpPr>
        <p:grpSpPr>
          <a:xfrm>
            <a:off x="1713099" y="2729615"/>
            <a:ext cx="358408" cy="355557"/>
            <a:chOff x="-32174975" y="3192625"/>
            <a:chExt cx="295375" cy="293025"/>
          </a:xfrm>
        </p:grpSpPr>
        <p:sp>
          <p:nvSpPr>
            <p:cNvPr id="6185" name="Google Shape;6185;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9" name="Google Shape;6189;p8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7"/>
          <p:cNvGrpSpPr/>
          <p:nvPr/>
        </p:nvGrpSpPr>
        <p:grpSpPr>
          <a:xfrm>
            <a:off x="3952249" y="2730570"/>
            <a:ext cx="354586" cy="353645"/>
            <a:chOff x="-30345325" y="3184750"/>
            <a:chExt cx="292225" cy="291450"/>
          </a:xfrm>
        </p:grpSpPr>
        <p:sp>
          <p:nvSpPr>
            <p:cNvPr id="6192" name="Google Shape;6192;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7"/>
          <p:cNvGrpSpPr/>
          <p:nvPr/>
        </p:nvGrpSpPr>
        <p:grpSpPr>
          <a:xfrm>
            <a:off x="1277001" y="1380546"/>
            <a:ext cx="353645" cy="353645"/>
            <a:chOff x="-35481425" y="3202075"/>
            <a:chExt cx="291450" cy="291450"/>
          </a:xfrm>
        </p:grpSpPr>
        <p:sp>
          <p:nvSpPr>
            <p:cNvPr id="6198" name="Google Shape;6198;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7"/>
          <p:cNvGrpSpPr/>
          <p:nvPr/>
        </p:nvGrpSpPr>
        <p:grpSpPr>
          <a:xfrm>
            <a:off x="1276531" y="1822072"/>
            <a:ext cx="354586" cy="352675"/>
            <a:chOff x="-35482200" y="3561225"/>
            <a:chExt cx="292225" cy="290650"/>
          </a:xfrm>
        </p:grpSpPr>
        <p:sp>
          <p:nvSpPr>
            <p:cNvPr id="6206" name="Google Shape;6206;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7"/>
          <p:cNvGrpSpPr/>
          <p:nvPr/>
        </p:nvGrpSpPr>
        <p:grpSpPr>
          <a:xfrm>
            <a:off x="1277001" y="2256940"/>
            <a:ext cx="353645" cy="353615"/>
            <a:chOff x="-35481425" y="3919600"/>
            <a:chExt cx="291450" cy="291425"/>
          </a:xfrm>
        </p:grpSpPr>
        <p:sp>
          <p:nvSpPr>
            <p:cNvPr id="6210" name="Google Shape;6210;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7"/>
          <p:cNvGrpSpPr/>
          <p:nvPr/>
        </p:nvGrpSpPr>
        <p:grpSpPr>
          <a:xfrm>
            <a:off x="3512636" y="1381031"/>
            <a:ext cx="357468" cy="352675"/>
            <a:chOff x="-33645475" y="3228075"/>
            <a:chExt cx="294600" cy="290650"/>
          </a:xfrm>
        </p:grpSpPr>
        <p:sp>
          <p:nvSpPr>
            <p:cNvPr id="6219" name="Google Shape;6219;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7"/>
          <p:cNvGrpSpPr/>
          <p:nvPr/>
        </p:nvGrpSpPr>
        <p:grpSpPr>
          <a:xfrm>
            <a:off x="3513606" y="1821116"/>
            <a:ext cx="355526" cy="354586"/>
            <a:chOff x="-33646250" y="3586425"/>
            <a:chExt cx="293000" cy="292225"/>
          </a:xfrm>
        </p:grpSpPr>
        <p:sp>
          <p:nvSpPr>
            <p:cNvPr id="6227" name="Google Shape;6227;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87"/>
          <p:cNvGrpSpPr/>
          <p:nvPr/>
        </p:nvGrpSpPr>
        <p:grpSpPr>
          <a:xfrm>
            <a:off x="3514076" y="2255969"/>
            <a:ext cx="354586" cy="355557"/>
            <a:chOff x="-33645475" y="3944800"/>
            <a:chExt cx="292225" cy="293025"/>
          </a:xfrm>
        </p:grpSpPr>
        <p:sp>
          <p:nvSpPr>
            <p:cNvPr id="6230" name="Google Shape;6230;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87"/>
          <p:cNvGrpSpPr/>
          <p:nvPr/>
        </p:nvGrpSpPr>
        <p:grpSpPr>
          <a:xfrm>
            <a:off x="2167295" y="2729706"/>
            <a:ext cx="352675" cy="355375"/>
            <a:chOff x="-31809525" y="3192625"/>
            <a:chExt cx="290650" cy="292875"/>
          </a:xfrm>
        </p:grpSpPr>
        <p:sp>
          <p:nvSpPr>
            <p:cNvPr id="6241" name="Google Shape;6241;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87"/>
          <p:cNvGrpSpPr/>
          <p:nvPr/>
        </p:nvGrpSpPr>
        <p:grpSpPr>
          <a:xfrm>
            <a:off x="2166810" y="3200258"/>
            <a:ext cx="353645" cy="355557"/>
            <a:chOff x="-31811100" y="3550975"/>
            <a:chExt cx="291450" cy="293025"/>
          </a:xfrm>
        </p:grpSpPr>
        <p:sp>
          <p:nvSpPr>
            <p:cNvPr id="6246" name="Google Shape;6246;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87"/>
          <p:cNvGrpSpPr/>
          <p:nvPr/>
        </p:nvGrpSpPr>
        <p:grpSpPr>
          <a:xfrm>
            <a:off x="2160606" y="3664562"/>
            <a:ext cx="366052" cy="356831"/>
            <a:chOff x="-31817400" y="3910025"/>
            <a:chExt cx="301675" cy="294075"/>
          </a:xfrm>
        </p:grpSpPr>
        <p:sp>
          <p:nvSpPr>
            <p:cNvPr id="6254" name="Google Shape;6254;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87"/>
          <p:cNvGrpSpPr/>
          <p:nvPr/>
        </p:nvGrpSpPr>
        <p:grpSpPr>
          <a:xfrm>
            <a:off x="3952234" y="3200743"/>
            <a:ext cx="354616" cy="354586"/>
            <a:chOff x="-30354000" y="3569100"/>
            <a:chExt cx="292250" cy="292225"/>
          </a:xfrm>
        </p:grpSpPr>
        <p:sp>
          <p:nvSpPr>
            <p:cNvPr id="6258" name="Google Shape;6258;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7"/>
          <p:cNvGrpSpPr/>
          <p:nvPr/>
        </p:nvGrpSpPr>
        <p:grpSpPr>
          <a:xfrm>
            <a:off x="1730812" y="1380546"/>
            <a:ext cx="342148" cy="353645"/>
            <a:chOff x="-35118325" y="3202075"/>
            <a:chExt cx="281975" cy="291450"/>
          </a:xfrm>
        </p:grpSpPr>
        <p:sp>
          <p:nvSpPr>
            <p:cNvPr id="6265" name="Google Shape;6265;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7"/>
          <p:cNvGrpSpPr/>
          <p:nvPr/>
        </p:nvGrpSpPr>
        <p:grpSpPr>
          <a:xfrm>
            <a:off x="1724593" y="1821799"/>
            <a:ext cx="354586" cy="353221"/>
            <a:chOff x="-35123050" y="3561225"/>
            <a:chExt cx="292225" cy="291100"/>
          </a:xfrm>
        </p:grpSpPr>
        <p:sp>
          <p:nvSpPr>
            <p:cNvPr id="6270" name="Google Shape;6270;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7"/>
          <p:cNvGrpSpPr/>
          <p:nvPr/>
        </p:nvGrpSpPr>
        <p:grpSpPr>
          <a:xfrm>
            <a:off x="1766652" y="2256940"/>
            <a:ext cx="270467" cy="353615"/>
            <a:chOff x="-35089175" y="3919600"/>
            <a:chExt cx="222900" cy="291425"/>
          </a:xfrm>
        </p:grpSpPr>
        <p:sp>
          <p:nvSpPr>
            <p:cNvPr id="6273" name="Google Shape;6273;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7"/>
          <p:cNvGrpSpPr/>
          <p:nvPr/>
        </p:nvGrpSpPr>
        <p:grpSpPr>
          <a:xfrm>
            <a:off x="3963648" y="1380303"/>
            <a:ext cx="336445" cy="354131"/>
            <a:chOff x="-33277650" y="3226875"/>
            <a:chExt cx="277275" cy="291850"/>
          </a:xfrm>
        </p:grpSpPr>
        <p:sp>
          <p:nvSpPr>
            <p:cNvPr id="6276" name="Google Shape;6276;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87"/>
          <p:cNvGrpSpPr/>
          <p:nvPr/>
        </p:nvGrpSpPr>
        <p:grpSpPr>
          <a:xfrm>
            <a:off x="3955048" y="1821587"/>
            <a:ext cx="353645" cy="353645"/>
            <a:chOff x="-33286325" y="3586425"/>
            <a:chExt cx="291450" cy="291450"/>
          </a:xfrm>
        </p:grpSpPr>
        <p:sp>
          <p:nvSpPr>
            <p:cNvPr id="6284" name="Google Shape;6284;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87"/>
          <p:cNvGrpSpPr/>
          <p:nvPr/>
        </p:nvGrpSpPr>
        <p:grpSpPr>
          <a:xfrm>
            <a:off x="3955048" y="2255969"/>
            <a:ext cx="353645" cy="355557"/>
            <a:chOff x="-33286325" y="3944800"/>
            <a:chExt cx="291450" cy="293025"/>
          </a:xfrm>
        </p:grpSpPr>
        <p:sp>
          <p:nvSpPr>
            <p:cNvPr id="6290" name="Google Shape;6290;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7"/>
          <p:cNvGrpSpPr/>
          <p:nvPr/>
        </p:nvGrpSpPr>
        <p:grpSpPr>
          <a:xfrm>
            <a:off x="2613445" y="2729129"/>
            <a:ext cx="353645" cy="356527"/>
            <a:chOff x="-31452725" y="3191825"/>
            <a:chExt cx="291450" cy="293825"/>
          </a:xfrm>
        </p:grpSpPr>
        <p:sp>
          <p:nvSpPr>
            <p:cNvPr id="6295" name="Google Shape;6295;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7"/>
          <p:cNvGrpSpPr/>
          <p:nvPr/>
        </p:nvGrpSpPr>
        <p:grpSpPr>
          <a:xfrm>
            <a:off x="2612975" y="3200744"/>
            <a:ext cx="354586" cy="354586"/>
            <a:chOff x="-31452725" y="3551775"/>
            <a:chExt cx="292225" cy="292225"/>
          </a:xfrm>
        </p:grpSpPr>
        <p:sp>
          <p:nvSpPr>
            <p:cNvPr id="6300" name="Google Shape;6300;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7"/>
          <p:cNvGrpSpPr/>
          <p:nvPr/>
        </p:nvGrpSpPr>
        <p:grpSpPr>
          <a:xfrm>
            <a:off x="2611534" y="3664729"/>
            <a:ext cx="357468" cy="356497"/>
            <a:chOff x="-31455100" y="3909350"/>
            <a:chExt cx="294600" cy="293800"/>
          </a:xfrm>
        </p:grpSpPr>
        <p:sp>
          <p:nvSpPr>
            <p:cNvPr id="6305" name="Google Shape;6305;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7"/>
          <p:cNvGrpSpPr/>
          <p:nvPr/>
        </p:nvGrpSpPr>
        <p:grpSpPr>
          <a:xfrm>
            <a:off x="3952719" y="3665684"/>
            <a:ext cx="353645" cy="354586"/>
            <a:chOff x="-30345325" y="3918800"/>
            <a:chExt cx="291450" cy="292225"/>
          </a:xfrm>
        </p:grpSpPr>
        <p:sp>
          <p:nvSpPr>
            <p:cNvPr id="6308" name="Google Shape;6308;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7"/>
          <p:cNvGrpSpPr/>
          <p:nvPr/>
        </p:nvGrpSpPr>
        <p:grpSpPr>
          <a:xfrm>
            <a:off x="2172184" y="1821587"/>
            <a:ext cx="353645" cy="353645"/>
            <a:chOff x="-34763900" y="3561225"/>
            <a:chExt cx="291450" cy="291450"/>
          </a:xfrm>
        </p:grpSpPr>
        <p:sp>
          <p:nvSpPr>
            <p:cNvPr id="6314" name="Google Shape;6314;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7" name="Google Shape;6317;p8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87"/>
          <p:cNvGrpSpPr/>
          <p:nvPr/>
        </p:nvGrpSpPr>
        <p:grpSpPr>
          <a:xfrm>
            <a:off x="827081" y="2730099"/>
            <a:ext cx="354586" cy="354586"/>
            <a:chOff x="-32927950" y="3227275"/>
            <a:chExt cx="292225" cy="292225"/>
          </a:xfrm>
        </p:grpSpPr>
        <p:sp>
          <p:nvSpPr>
            <p:cNvPr id="6319" name="Google Shape;6319;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7"/>
          <p:cNvGrpSpPr/>
          <p:nvPr/>
        </p:nvGrpSpPr>
        <p:grpSpPr>
          <a:xfrm>
            <a:off x="826596" y="3201213"/>
            <a:ext cx="355557" cy="353645"/>
            <a:chOff x="-32927950" y="3586425"/>
            <a:chExt cx="293025" cy="291450"/>
          </a:xfrm>
        </p:grpSpPr>
        <p:sp>
          <p:nvSpPr>
            <p:cNvPr id="6325" name="Google Shape;6325;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7"/>
          <p:cNvGrpSpPr/>
          <p:nvPr/>
        </p:nvGrpSpPr>
        <p:grpSpPr>
          <a:xfrm>
            <a:off x="827081" y="3665198"/>
            <a:ext cx="354586" cy="355557"/>
            <a:chOff x="-32927950" y="3944800"/>
            <a:chExt cx="292225" cy="293025"/>
          </a:xfrm>
        </p:grpSpPr>
        <p:sp>
          <p:nvSpPr>
            <p:cNvPr id="6331" name="Google Shape;6331;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87"/>
          <p:cNvGrpSpPr/>
          <p:nvPr/>
        </p:nvGrpSpPr>
        <p:grpSpPr>
          <a:xfrm>
            <a:off x="3055873" y="2730449"/>
            <a:ext cx="354586" cy="353888"/>
            <a:chOff x="-31094350" y="3194000"/>
            <a:chExt cx="292225" cy="291650"/>
          </a:xfrm>
        </p:grpSpPr>
        <p:sp>
          <p:nvSpPr>
            <p:cNvPr id="6341" name="Google Shape;6341;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7"/>
          <p:cNvGrpSpPr/>
          <p:nvPr/>
        </p:nvGrpSpPr>
        <p:grpSpPr>
          <a:xfrm>
            <a:off x="3056343" y="3200941"/>
            <a:ext cx="353645" cy="354191"/>
            <a:chOff x="-31093575" y="3552550"/>
            <a:chExt cx="291450" cy="291900"/>
          </a:xfrm>
        </p:grpSpPr>
        <p:sp>
          <p:nvSpPr>
            <p:cNvPr id="6350" name="Google Shape;6350;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87"/>
          <p:cNvGrpSpPr/>
          <p:nvPr/>
        </p:nvGrpSpPr>
        <p:grpSpPr>
          <a:xfrm>
            <a:off x="2182711" y="1380546"/>
            <a:ext cx="332593" cy="353645"/>
            <a:chOff x="-34755225" y="3202075"/>
            <a:chExt cx="274100" cy="291450"/>
          </a:xfrm>
        </p:grpSpPr>
        <p:sp>
          <p:nvSpPr>
            <p:cNvPr id="6355" name="Google Shape;6355;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7"/>
          <p:cNvGrpSpPr/>
          <p:nvPr/>
        </p:nvGrpSpPr>
        <p:grpSpPr>
          <a:xfrm>
            <a:off x="3056343" y="3666169"/>
            <a:ext cx="353645" cy="353615"/>
            <a:chOff x="-31093575" y="3911725"/>
            <a:chExt cx="291450" cy="291425"/>
          </a:xfrm>
        </p:grpSpPr>
        <p:sp>
          <p:nvSpPr>
            <p:cNvPr id="6363" name="Google Shape;6363;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7"/>
          <p:cNvGrpSpPr/>
          <p:nvPr/>
        </p:nvGrpSpPr>
        <p:grpSpPr>
          <a:xfrm>
            <a:off x="2165773" y="4123136"/>
            <a:ext cx="356497" cy="354586"/>
            <a:chOff x="-29946000" y="3183175"/>
            <a:chExt cx="293800" cy="292225"/>
          </a:xfrm>
        </p:grpSpPr>
        <p:sp>
          <p:nvSpPr>
            <p:cNvPr id="6366" name="Google Shape;6366;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7"/>
          <p:cNvGrpSpPr/>
          <p:nvPr/>
        </p:nvGrpSpPr>
        <p:grpSpPr>
          <a:xfrm>
            <a:off x="2610305" y="1380289"/>
            <a:ext cx="358408" cy="354161"/>
            <a:chOff x="-34408675" y="3202075"/>
            <a:chExt cx="295375" cy="291875"/>
          </a:xfrm>
        </p:grpSpPr>
        <p:sp>
          <p:nvSpPr>
            <p:cNvPr id="6373" name="Google Shape;6373;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7"/>
          <p:cNvGrpSpPr/>
          <p:nvPr/>
        </p:nvGrpSpPr>
        <p:grpSpPr>
          <a:xfrm>
            <a:off x="2612216" y="1820283"/>
            <a:ext cx="354586" cy="356254"/>
            <a:chOff x="-34405525" y="3558075"/>
            <a:chExt cx="292225" cy="293600"/>
          </a:xfrm>
        </p:grpSpPr>
        <p:sp>
          <p:nvSpPr>
            <p:cNvPr id="6378" name="Google Shape;6378;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87"/>
          <p:cNvGrpSpPr/>
          <p:nvPr/>
        </p:nvGrpSpPr>
        <p:grpSpPr>
          <a:xfrm>
            <a:off x="2611730" y="2256940"/>
            <a:ext cx="355557" cy="353615"/>
            <a:chOff x="-34406325" y="3919600"/>
            <a:chExt cx="293025" cy="291425"/>
          </a:xfrm>
        </p:grpSpPr>
        <p:sp>
          <p:nvSpPr>
            <p:cNvPr id="6382" name="Google Shape;6382;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7"/>
          <p:cNvGrpSpPr/>
          <p:nvPr/>
        </p:nvGrpSpPr>
        <p:grpSpPr>
          <a:xfrm>
            <a:off x="1275628" y="2736303"/>
            <a:ext cx="353645" cy="342179"/>
            <a:chOff x="-32568800" y="3232000"/>
            <a:chExt cx="291450" cy="282000"/>
          </a:xfrm>
        </p:grpSpPr>
        <p:sp>
          <p:nvSpPr>
            <p:cNvPr id="6390" name="Google Shape;6390;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7"/>
          <p:cNvGrpSpPr/>
          <p:nvPr/>
        </p:nvGrpSpPr>
        <p:grpSpPr>
          <a:xfrm>
            <a:off x="1275158" y="3201213"/>
            <a:ext cx="354586" cy="353645"/>
            <a:chOff x="-32569575" y="3586425"/>
            <a:chExt cx="292225" cy="291450"/>
          </a:xfrm>
        </p:grpSpPr>
        <p:sp>
          <p:nvSpPr>
            <p:cNvPr id="6393" name="Google Shape;6393;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7"/>
          <p:cNvGrpSpPr/>
          <p:nvPr/>
        </p:nvGrpSpPr>
        <p:grpSpPr>
          <a:xfrm>
            <a:off x="1266073" y="3665805"/>
            <a:ext cx="372756" cy="354343"/>
            <a:chOff x="-32576675" y="3944600"/>
            <a:chExt cx="307200" cy="292025"/>
          </a:xfrm>
        </p:grpSpPr>
        <p:sp>
          <p:nvSpPr>
            <p:cNvPr id="6396" name="Google Shape;6396;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7"/>
          <p:cNvGrpSpPr/>
          <p:nvPr/>
        </p:nvGrpSpPr>
        <p:grpSpPr>
          <a:xfrm>
            <a:off x="3511040" y="2730100"/>
            <a:ext cx="354586" cy="354586"/>
            <a:chOff x="-30735200" y="3192625"/>
            <a:chExt cx="292225" cy="292225"/>
          </a:xfrm>
        </p:grpSpPr>
        <p:sp>
          <p:nvSpPr>
            <p:cNvPr id="6399" name="Google Shape;6399;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87"/>
          <p:cNvGrpSpPr/>
          <p:nvPr/>
        </p:nvGrpSpPr>
        <p:grpSpPr>
          <a:xfrm>
            <a:off x="3511040" y="3201532"/>
            <a:ext cx="354586" cy="353008"/>
            <a:chOff x="-30735200" y="3552550"/>
            <a:chExt cx="292225" cy="290925"/>
          </a:xfrm>
        </p:grpSpPr>
        <p:sp>
          <p:nvSpPr>
            <p:cNvPr id="6407" name="Google Shape;6407;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87"/>
          <p:cNvGrpSpPr/>
          <p:nvPr/>
        </p:nvGrpSpPr>
        <p:grpSpPr>
          <a:xfrm>
            <a:off x="3511040" y="3666154"/>
            <a:ext cx="354586" cy="353645"/>
            <a:chOff x="-30735200" y="3910925"/>
            <a:chExt cx="292225" cy="291450"/>
          </a:xfrm>
        </p:grpSpPr>
        <p:sp>
          <p:nvSpPr>
            <p:cNvPr id="6410" name="Google Shape;6410;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8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87"/>
          <p:cNvGrpSpPr/>
          <p:nvPr/>
        </p:nvGrpSpPr>
        <p:grpSpPr>
          <a:xfrm>
            <a:off x="4864547" y="1375808"/>
            <a:ext cx="358971" cy="359224"/>
            <a:chOff x="-57956275" y="3197925"/>
            <a:chExt cx="319000" cy="319225"/>
          </a:xfrm>
        </p:grpSpPr>
        <p:sp>
          <p:nvSpPr>
            <p:cNvPr id="6414" name="Google Shape;6414;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7"/>
          <p:cNvGrpSpPr/>
          <p:nvPr/>
        </p:nvGrpSpPr>
        <p:grpSpPr>
          <a:xfrm>
            <a:off x="4886701" y="1832234"/>
            <a:ext cx="314662" cy="358971"/>
            <a:chOff x="-57940525" y="3590375"/>
            <a:chExt cx="279625" cy="319000"/>
          </a:xfrm>
        </p:grpSpPr>
        <p:sp>
          <p:nvSpPr>
            <p:cNvPr id="6422" name="Google Shape;6422;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87"/>
          <p:cNvGrpSpPr/>
          <p:nvPr/>
        </p:nvGrpSpPr>
        <p:grpSpPr>
          <a:xfrm>
            <a:off x="4857582" y="2273605"/>
            <a:ext cx="358099" cy="358999"/>
            <a:chOff x="-57959425" y="3982600"/>
            <a:chExt cx="318225" cy="319025"/>
          </a:xfrm>
        </p:grpSpPr>
        <p:sp>
          <p:nvSpPr>
            <p:cNvPr id="6428" name="Google Shape;6428;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87"/>
          <p:cNvGrpSpPr/>
          <p:nvPr/>
        </p:nvGrpSpPr>
        <p:grpSpPr>
          <a:xfrm>
            <a:off x="7057749" y="1376934"/>
            <a:ext cx="357226" cy="357226"/>
            <a:chOff x="-55987225" y="3198925"/>
            <a:chExt cx="317450" cy="317450"/>
          </a:xfrm>
        </p:grpSpPr>
        <p:sp>
          <p:nvSpPr>
            <p:cNvPr id="6433" name="Google Shape;6433;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7"/>
          <p:cNvGrpSpPr/>
          <p:nvPr/>
        </p:nvGrpSpPr>
        <p:grpSpPr>
          <a:xfrm>
            <a:off x="7057749" y="1832965"/>
            <a:ext cx="357226" cy="357367"/>
            <a:chOff x="-55987225" y="3591025"/>
            <a:chExt cx="317450" cy="317575"/>
          </a:xfrm>
        </p:grpSpPr>
        <p:sp>
          <p:nvSpPr>
            <p:cNvPr id="6438" name="Google Shape;6438;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7"/>
          <p:cNvGrpSpPr/>
          <p:nvPr/>
        </p:nvGrpSpPr>
        <p:grpSpPr>
          <a:xfrm>
            <a:off x="7071665" y="2273605"/>
            <a:ext cx="358999" cy="358999"/>
            <a:chOff x="-55988800" y="3982600"/>
            <a:chExt cx="319025" cy="319025"/>
          </a:xfrm>
        </p:grpSpPr>
        <p:sp>
          <p:nvSpPr>
            <p:cNvPr id="6444" name="Google Shape;6444;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87"/>
          <p:cNvGrpSpPr/>
          <p:nvPr/>
        </p:nvGrpSpPr>
        <p:grpSpPr>
          <a:xfrm>
            <a:off x="5730184" y="2731562"/>
            <a:ext cx="356326" cy="358971"/>
            <a:chOff x="-54026025" y="3192625"/>
            <a:chExt cx="316650" cy="319000"/>
          </a:xfrm>
        </p:grpSpPr>
        <p:sp>
          <p:nvSpPr>
            <p:cNvPr id="6450" name="Google Shape;6450;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7"/>
          <p:cNvGrpSpPr/>
          <p:nvPr/>
        </p:nvGrpSpPr>
        <p:grpSpPr>
          <a:xfrm>
            <a:off x="5750130" y="3202536"/>
            <a:ext cx="316434" cy="358099"/>
            <a:chOff x="-54007925" y="3584850"/>
            <a:chExt cx="281200" cy="318225"/>
          </a:xfrm>
        </p:grpSpPr>
        <p:sp>
          <p:nvSpPr>
            <p:cNvPr id="6459" name="Google Shape;6459;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7"/>
          <p:cNvGrpSpPr/>
          <p:nvPr/>
        </p:nvGrpSpPr>
        <p:grpSpPr>
          <a:xfrm>
            <a:off x="5750130" y="3664421"/>
            <a:ext cx="316434" cy="358914"/>
            <a:chOff x="-54007925" y="3975575"/>
            <a:chExt cx="281200" cy="318950"/>
          </a:xfrm>
        </p:grpSpPr>
        <p:sp>
          <p:nvSpPr>
            <p:cNvPr id="6466" name="Google Shape;6466;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87"/>
          <p:cNvGrpSpPr/>
          <p:nvPr/>
        </p:nvGrpSpPr>
        <p:grpSpPr>
          <a:xfrm>
            <a:off x="7984996" y="2748891"/>
            <a:ext cx="274770" cy="358492"/>
            <a:chOff x="-52005775" y="3208025"/>
            <a:chExt cx="244175" cy="318575"/>
          </a:xfrm>
        </p:grpSpPr>
        <p:sp>
          <p:nvSpPr>
            <p:cNvPr id="6471" name="Google Shape;6471;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87"/>
          <p:cNvGrpSpPr/>
          <p:nvPr/>
        </p:nvGrpSpPr>
        <p:grpSpPr>
          <a:xfrm>
            <a:off x="5291462" y="1376934"/>
            <a:ext cx="358099" cy="358099"/>
            <a:chOff x="-57568775" y="3198925"/>
            <a:chExt cx="318225" cy="318225"/>
          </a:xfrm>
        </p:grpSpPr>
        <p:sp>
          <p:nvSpPr>
            <p:cNvPr id="6483" name="Google Shape;6483;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7"/>
          <p:cNvGrpSpPr/>
          <p:nvPr/>
        </p:nvGrpSpPr>
        <p:grpSpPr>
          <a:xfrm>
            <a:off x="5313181" y="1832234"/>
            <a:ext cx="314662" cy="358099"/>
            <a:chOff x="-57549075" y="3590375"/>
            <a:chExt cx="279625" cy="318225"/>
          </a:xfrm>
        </p:grpSpPr>
        <p:sp>
          <p:nvSpPr>
            <p:cNvPr id="6490" name="Google Shape;6490;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7"/>
          <p:cNvGrpSpPr/>
          <p:nvPr/>
        </p:nvGrpSpPr>
        <p:grpSpPr>
          <a:xfrm>
            <a:off x="5305378" y="2273605"/>
            <a:ext cx="359871" cy="359871"/>
            <a:chOff x="-57570350" y="3982600"/>
            <a:chExt cx="319800" cy="319800"/>
          </a:xfrm>
        </p:grpSpPr>
        <p:sp>
          <p:nvSpPr>
            <p:cNvPr id="6495" name="Google Shape;6495;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7"/>
          <p:cNvGrpSpPr/>
          <p:nvPr/>
        </p:nvGrpSpPr>
        <p:grpSpPr>
          <a:xfrm>
            <a:off x="7520416" y="1376033"/>
            <a:ext cx="314662" cy="358999"/>
            <a:chOff x="-55576850" y="3198125"/>
            <a:chExt cx="279625" cy="319025"/>
          </a:xfrm>
        </p:grpSpPr>
        <p:sp>
          <p:nvSpPr>
            <p:cNvPr id="6500" name="Google Shape;6500;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87"/>
          <p:cNvGrpSpPr/>
          <p:nvPr/>
        </p:nvGrpSpPr>
        <p:grpSpPr>
          <a:xfrm>
            <a:off x="7497812" y="1832009"/>
            <a:ext cx="359871" cy="358324"/>
            <a:chOff x="-55596550" y="3590175"/>
            <a:chExt cx="319800" cy="318425"/>
          </a:xfrm>
        </p:grpSpPr>
        <p:sp>
          <p:nvSpPr>
            <p:cNvPr id="6505" name="Google Shape;6505;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7"/>
          <p:cNvGrpSpPr/>
          <p:nvPr/>
        </p:nvGrpSpPr>
        <p:grpSpPr>
          <a:xfrm>
            <a:off x="7513049" y="2273351"/>
            <a:ext cx="358999" cy="359252"/>
            <a:chOff x="-55595775" y="3982375"/>
            <a:chExt cx="319025" cy="319250"/>
          </a:xfrm>
        </p:grpSpPr>
        <p:sp>
          <p:nvSpPr>
            <p:cNvPr id="6510" name="Google Shape;6510;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7"/>
          <p:cNvGrpSpPr/>
          <p:nvPr/>
        </p:nvGrpSpPr>
        <p:grpSpPr>
          <a:xfrm>
            <a:off x="6170232" y="2731562"/>
            <a:ext cx="358999" cy="358099"/>
            <a:chOff x="-53635375" y="3192625"/>
            <a:chExt cx="319025" cy="318225"/>
          </a:xfrm>
        </p:grpSpPr>
        <p:sp>
          <p:nvSpPr>
            <p:cNvPr id="6517" name="Google Shape;6517;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7"/>
          <p:cNvGrpSpPr/>
          <p:nvPr/>
        </p:nvGrpSpPr>
        <p:grpSpPr>
          <a:xfrm>
            <a:off x="6192401" y="3202536"/>
            <a:ext cx="314662" cy="358999"/>
            <a:chOff x="-53615675" y="3584850"/>
            <a:chExt cx="279625" cy="319025"/>
          </a:xfrm>
        </p:grpSpPr>
        <p:sp>
          <p:nvSpPr>
            <p:cNvPr id="6521" name="Google Shape;6521;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7"/>
          <p:cNvGrpSpPr/>
          <p:nvPr/>
        </p:nvGrpSpPr>
        <p:grpSpPr>
          <a:xfrm>
            <a:off x="6170246" y="3665461"/>
            <a:ext cx="358971" cy="357874"/>
            <a:chOff x="-53634575" y="3976500"/>
            <a:chExt cx="319000" cy="318025"/>
          </a:xfrm>
        </p:grpSpPr>
        <p:sp>
          <p:nvSpPr>
            <p:cNvPr id="6525" name="Google Shape;6525;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7"/>
          <p:cNvGrpSpPr/>
          <p:nvPr/>
        </p:nvGrpSpPr>
        <p:grpSpPr>
          <a:xfrm>
            <a:off x="7965050" y="3208415"/>
            <a:ext cx="314662" cy="358436"/>
            <a:chOff x="-52023900" y="3590075"/>
            <a:chExt cx="279625" cy="318525"/>
          </a:xfrm>
        </p:grpSpPr>
        <p:sp>
          <p:nvSpPr>
            <p:cNvPr id="6534" name="Google Shape;6534;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7"/>
          <p:cNvGrpSpPr/>
          <p:nvPr/>
        </p:nvGrpSpPr>
        <p:grpSpPr>
          <a:xfrm>
            <a:off x="5728292" y="1376934"/>
            <a:ext cx="358971" cy="358971"/>
            <a:chOff x="-57173375" y="3198925"/>
            <a:chExt cx="319000" cy="319000"/>
          </a:xfrm>
        </p:grpSpPr>
        <p:sp>
          <p:nvSpPr>
            <p:cNvPr id="6542" name="Google Shape;6542;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87"/>
          <p:cNvGrpSpPr/>
          <p:nvPr/>
        </p:nvGrpSpPr>
        <p:grpSpPr>
          <a:xfrm>
            <a:off x="5729178" y="1854374"/>
            <a:ext cx="357198" cy="314690"/>
            <a:chOff x="-57176525" y="3610050"/>
            <a:chExt cx="317425" cy="279650"/>
          </a:xfrm>
        </p:grpSpPr>
        <p:sp>
          <p:nvSpPr>
            <p:cNvPr id="6547" name="Google Shape;6547;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87"/>
          <p:cNvGrpSpPr/>
          <p:nvPr/>
        </p:nvGrpSpPr>
        <p:grpSpPr>
          <a:xfrm>
            <a:off x="7939633" y="1376934"/>
            <a:ext cx="358099" cy="356326"/>
            <a:chOff x="-55202750" y="3198925"/>
            <a:chExt cx="318225" cy="316650"/>
          </a:xfrm>
        </p:grpSpPr>
        <p:sp>
          <p:nvSpPr>
            <p:cNvPr id="6553" name="Google Shape;6553;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7"/>
          <p:cNvGrpSpPr/>
          <p:nvPr/>
        </p:nvGrpSpPr>
        <p:grpSpPr>
          <a:xfrm>
            <a:off x="7950267" y="1832234"/>
            <a:ext cx="336830" cy="358099"/>
            <a:chOff x="-55194875" y="3590375"/>
            <a:chExt cx="299325" cy="318225"/>
          </a:xfrm>
        </p:grpSpPr>
        <p:sp>
          <p:nvSpPr>
            <p:cNvPr id="6556" name="Google Shape;6556;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7"/>
          <p:cNvGrpSpPr/>
          <p:nvPr/>
        </p:nvGrpSpPr>
        <p:grpSpPr>
          <a:xfrm>
            <a:off x="7954884" y="2274505"/>
            <a:ext cx="357198" cy="357198"/>
            <a:chOff x="-55203525" y="3983400"/>
            <a:chExt cx="317425" cy="317425"/>
          </a:xfrm>
        </p:grpSpPr>
        <p:sp>
          <p:nvSpPr>
            <p:cNvPr id="6562" name="Google Shape;6562;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7"/>
          <p:cNvGrpSpPr/>
          <p:nvPr/>
        </p:nvGrpSpPr>
        <p:grpSpPr>
          <a:xfrm>
            <a:off x="6621365" y="2731562"/>
            <a:ext cx="335930" cy="358971"/>
            <a:chOff x="-53232900" y="3192625"/>
            <a:chExt cx="298525" cy="319000"/>
          </a:xfrm>
        </p:grpSpPr>
        <p:sp>
          <p:nvSpPr>
            <p:cNvPr id="6566" name="Google Shape;6566;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87"/>
          <p:cNvGrpSpPr/>
          <p:nvPr/>
        </p:nvGrpSpPr>
        <p:grpSpPr>
          <a:xfrm>
            <a:off x="6610731" y="3202536"/>
            <a:ext cx="357198" cy="356326"/>
            <a:chOff x="-53242350" y="3584850"/>
            <a:chExt cx="317425" cy="316650"/>
          </a:xfrm>
        </p:grpSpPr>
        <p:sp>
          <p:nvSpPr>
            <p:cNvPr id="6575" name="Google Shape;6575;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7"/>
          <p:cNvGrpSpPr/>
          <p:nvPr/>
        </p:nvGrpSpPr>
        <p:grpSpPr>
          <a:xfrm>
            <a:off x="6631999" y="3665236"/>
            <a:ext cx="314662" cy="358999"/>
            <a:chOff x="-53224225" y="3976300"/>
            <a:chExt cx="279625" cy="319025"/>
          </a:xfrm>
        </p:grpSpPr>
        <p:sp>
          <p:nvSpPr>
            <p:cNvPr id="6581" name="Google Shape;6581;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7"/>
          <p:cNvGrpSpPr/>
          <p:nvPr/>
        </p:nvGrpSpPr>
        <p:grpSpPr>
          <a:xfrm>
            <a:off x="7942896" y="3672917"/>
            <a:ext cx="358971" cy="358408"/>
            <a:chOff x="-52043575" y="3983125"/>
            <a:chExt cx="319000" cy="318500"/>
          </a:xfrm>
        </p:grpSpPr>
        <p:sp>
          <p:nvSpPr>
            <p:cNvPr id="6589" name="Google Shape;6589;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7"/>
          <p:cNvGrpSpPr/>
          <p:nvPr/>
        </p:nvGrpSpPr>
        <p:grpSpPr>
          <a:xfrm>
            <a:off x="6196836" y="1376934"/>
            <a:ext cx="314662" cy="358971"/>
            <a:chOff x="-56766175" y="3198925"/>
            <a:chExt cx="279625" cy="319000"/>
          </a:xfrm>
        </p:grpSpPr>
        <p:sp>
          <p:nvSpPr>
            <p:cNvPr id="6599" name="Google Shape;6599;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7"/>
          <p:cNvGrpSpPr/>
          <p:nvPr/>
        </p:nvGrpSpPr>
        <p:grpSpPr>
          <a:xfrm>
            <a:off x="6195950" y="1832234"/>
            <a:ext cx="316434" cy="358099"/>
            <a:chOff x="-56766175" y="3590375"/>
            <a:chExt cx="281200" cy="318225"/>
          </a:xfrm>
        </p:grpSpPr>
        <p:sp>
          <p:nvSpPr>
            <p:cNvPr id="6607" name="Google Shape;6607;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7"/>
          <p:cNvGrpSpPr/>
          <p:nvPr/>
        </p:nvGrpSpPr>
        <p:grpSpPr>
          <a:xfrm>
            <a:off x="6232906" y="2273605"/>
            <a:ext cx="272126" cy="358099"/>
            <a:chOff x="-56747275" y="3982600"/>
            <a:chExt cx="241825" cy="318225"/>
          </a:xfrm>
        </p:grpSpPr>
        <p:sp>
          <p:nvSpPr>
            <p:cNvPr id="6612" name="Google Shape;6612;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7"/>
          <p:cNvGrpSpPr/>
          <p:nvPr/>
        </p:nvGrpSpPr>
        <p:grpSpPr>
          <a:xfrm>
            <a:off x="4840657" y="3215842"/>
            <a:ext cx="358999" cy="342991"/>
            <a:chOff x="-54812875" y="3596675"/>
            <a:chExt cx="319025" cy="304800"/>
          </a:xfrm>
        </p:grpSpPr>
        <p:sp>
          <p:nvSpPr>
            <p:cNvPr id="6620" name="Google Shape;6620;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7" name="Google Shape;6627;p8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9" name="Google Shape;6629;p87"/>
          <p:cNvGrpSpPr/>
          <p:nvPr/>
        </p:nvGrpSpPr>
        <p:grpSpPr>
          <a:xfrm>
            <a:off x="4862826" y="3672326"/>
            <a:ext cx="314662" cy="358099"/>
            <a:chOff x="-54793175" y="3982600"/>
            <a:chExt cx="279625" cy="318225"/>
          </a:xfrm>
        </p:grpSpPr>
        <p:sp>
          <p:nvSpPr>
            <p:cNvPr id="6630" name="Google Shape;6630;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87"/>
          <p:cNvGrpSpPr/>
          <p:nvPr/>
        </p:nvGrpSpPr>
        <p:grpSpPr>
          <a:xfrm>
            <a:off x="7074284" y="2731562"/>
            <a:ext cx="314662" cy="358099"/>
            <a:chOff x="-52832000" y="3192625"/>
            <a:chExt cx="279625" cy="318225"/>
          </a:xfrm>
        </p:grpSpPr>
        <p:sp>
          <p:nvSpPr>
            <p:cNvPr id="6638" name="Google Shape;6638;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87"/>
          <p:cNvGrpSpPr/>
          <p:nvPr/>
        </p:nvGrpSpPr>
        <p:grpSpPr>
          <a:xfrm>
            <a:off x="5760817" y="2272929"/>
            <a:ext cx="323524" cy="358774"/>
            <a:chOff x="-57162350" y="3982000"/>
            <a:chExt cx="287500" cy="318825"/>
          </a:xfrm>
        </p:grpSpPr>
        <p:sp>
          <p:nvSpPr>
            <p:cNvPr id="6647" name="Google Shape;6647;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87"/>
          <p:cNvGrpSpPr/>
          <p:nvPr/>
        </p:nvGrpSpPr>
        <p:grpSpPr>
          <a:xfrm>
            <a:off x="7052130" y="3203436"/>
            <a:ext cx="358971" cy="357198"/>
            <a:chOff x="-52851675" y="3585650"/>
            <a:chExt cx="319000" cy="317425"/>
          </a:xfrm>
        </p:grpSpPr>
        <p:sp>
          <p:nvSpPr>
            <p:cNvPr id="6656" name="Google Shape;6656;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7"/>
          <p:cNvGrpSpPr/>
          <p:nvPr/>
        </p:nvGrpSpPr>
        <p:grpSpPr>
          <a:xfrm>
            <a:off x="7074284" y="3665236"/>
            <a:ext cx="314662" cy="358999"/>
            <a:chOff x="-52832000" y="3976300"/>
            <a:chExt cx="279625" cy="319025"/>
          </a:xfrm>
        </p:grpSpPr>
        <p:sp>
          <p:nvSpPr>
            <p:cNvPr id="6663" name="Google Shape;6663;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7"/>
          <p:cNvGrpSpPr/>
          <p:nvPr/>
        </p:nvGrpSpPr>
        <p:grpSpPr>
          <a:xfrm>
            <a:off x="6191490" y="4119884"/>
            <a:ext cx="316434" cy="358099"/>
            <a:chOff x="-51633225" y="3198925"/>
            <a:chExt cx="281200" cy="318225"/>
          </a:xfrm>
        </p:grpSpPr>
        <p:sp>
          <p:nvSpPr>
            <p:cNvPr id="6669" name="Google Shape;6669;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87"/>
          <p:cNvGrpSpPr/>
          <p:nvPr/>
        </p:nvGrpSpPr>
        <p:grpSpPr>
          <a:xfrm>
            <a:off x="6610314" y="1377806"/>
            <a:ext cx="365188" cy="357226"/>
            <a:chOff x="-56396775" y="3199700"/>
            <a:chExt cx="324525" cy="317450"/>
          </a:xfrm>
        </p:grpSpPr>
        <p:sp>
          <p:nvSpPr>
            <p:cNvPr id="6677" name="Google Shape;6677;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7"/>
          <p:cNvGrpSpPr/>
          <p:nvPr/>
        </p:nvGrpSpPr>
        <p:grpSpPr>
          <a:xfrm>
            <a:off x="6613408" y="1843740"/>
            <a:ext cx="358999" cy="335958"/>
            <a:chOff x="-56394425" y="3600600"/>
            <a:chExt cx="319025" cy="298550"/>
          </a:xfrm>
        </p:grpSpPr>
        <p:sp>
          <p:nvSpPr>
            <p:cNvPr id="6684" name="Google Shape;6684;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87"/>
          <p:cNvGrpSpPr/>
          <p:nvPr/>
        </p:nvGrpSpPr>
        <p:grpSpPr>
          <a:xfrm>
            <a:off x="6644175" y="2274505"/>
            <a:ext cx="327068" cy="357198"/>
            <a:chOff x="-56379450" y="3983400"/>
            <a:chExt cx="290650" cy="317425"/>
          </a:xfrm>
        </p:grpSpPr>
        <p:sp>
          <p:nvSpPr>
            <p:cNvPr id="6688" name="Google Shape;6688;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7"/>
          <p:cNvGrpSpPr/>
          <p:nvPr/>
        </p:nvGrpSpPr>
        <p:grpSpPr>
          <a:xfrm>
            <a:off x="5307879" y="2738651"/>
            <a:ext cx="316434" cy="358971"/>
            <a:chOff x="-54401725" y="3198925"/>
            <a:chExt cx="281200" cy="319000"/>
          </a:xfrm>
        </p:grpSpPr>
        <p:sp>
          <p:nvSpPr>
            <p:cNvPr id="6697" name="Google Shape;6697;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7"/>
          <p:cNvGrpSpPr/>
          <p:nvPr/>
        </p:nvGrpSpPr>
        <p:grpSpPr>
          <a:xfrm>
            <a:off x="5308766" y="3208753"/>
            <a:ext cx="314662" cy="358099"/>
            <a:chOff x="-54401725" y="3590375"/>
            <a:chExt cx="279625" cy="318225"/>
          </a:xfrm>
        </p:grpSpPr>
        <p:sp>
          <p:nvSpPr>
            <p:cNvPr id="6709" name="Google Shape;6709;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87"/>
          <p:cNvGrpSpPr/>
          <p:nvPr/>
        </p:nvGrpSpPr>
        <p:grpSpPr>
          <a:xfrm>
            <a:off x="5306557" y="3672326"/>
            <a:ext cx="319079" cy="358099"/>
            <a:chOff x="-54403300" y="3982600"/>
            <a:chExt cx="283550" cy="318225"/>
          </a:xfrm>
        </p:grpSpPr>
        <p:sp>
          <p:nvSpPr>
            <p:cNvPr id="6716" name="Google Shape;6716;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7"/>
          <p:cNvGrpSpPr/>
          <p:nvPr/>
        </p:nvGrpSpPr>
        <p:grpSpPr>
          <a:xfrm>
            <a:off x="7493951" y="2733559"/>
            <a:ext cx="356298" cy="356973"/>
            <a:chOff x="-52458650" y="3194400"/>
            <a:chExt cx="316625" cy="317225"/>
          </a:xfrm>
        </p:grpSpPr>
        <p:sp>
          <p:nvSpPr>
            <p:cNvPr id="6722" name="Google Shape;6722;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7"/>
          <p:cNvGrpSpPr/>
          <p:nvPr/>
        </p:nvGrpSpPr>
        <p:grpSpPr>
          <a:xfrm>
            <a:off x="4862826" y="2738651"/>
            <a:ext cx="314662" cy="358971"/>
            <a:chOff x="-54793175" y="3198925"/>
            <a:chExt cx="279625" cy="319000"/>
          </a:xfrm>
        </p:grpSpPr>
        <p:sp>
          <p:nvSpPr>
            <p:cNvPr id="6731" name="Google Shape;6731;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7"/>
          <p:cNvGrpSpPr/>
          <p:nvPr/>
        </p:nvGrpSpPr>
        <p:grpSpPr>
          <a:xfrm>
            <a:off x="7503249" y="3202536"/>
            <a:ext cx="337703" cy="357845"/>
            <a:chOff x="-52450000" y="3584850"/>
            <a:chExt cx="300100" cy="318000"/>
          </a:xfrm>
        </p:grpSpPr>
        <p:sp>
          <p:nvSpPr>
            <p:cNvPr id="6739" name="Google Shape;6739;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7"/>
          <p:cNvGrpSpPr/>
          <p:nvPr/>
        </p:nvGrpSpPr>
        <p:grpSpPr>
          <a:xfrm>
            <a:off x="7514769" y="3667009"/>
            <a:ext cx="314662" cy="357226"/>
            <a:chOff x="-52440550" y="3977875"/>
            <a:chExt cx="279625" cy="317450"/>
          </a:xfrm>
        </p:grpSpPr>
        <p:sp>
          <p:nvSpPr>
            <p:cNvPr id="6747" name="Google Shape;6747;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7"/>
          <p:cNvGrpSpPr/>
          <p:nvPr/>
        </p:nvGrpSpPr>
        <p:grpSpPr>
          <a:xfrm>
            <a:off x="6626703" y="4123215"/>
            <a:ext cx="314662" cy="358999"/>
            <a:chOff x="-51623775" y="3584850"/>
            <a:chExt cx="279625" cy="319025"/>
          </a:xfrm>
        </p:grpSpPr>
        <p:sp>
          <p:nvSpPr>
            <p:cNvPr id="6756" name="Google Shape;6756;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5" name="Google Shape;6765;p8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66" name="Google Shape;6766;p8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0"/>
        <p:cNvGrpSpPr/>
        <p:nvPr/>
      </p:nvGrpSpPr>
      <p:grpSpPr>
        <a:xfrm>
          <a:off x="0" y="0"/>
          <a:ext cx="0" cy="0"/>
          <a:chOff x="0" y="0"/>
          <a:chExt cx="0" cy="0"/>
        </a:xfrm>
      </p:grpSpPr>
      <p:grpSp>
        <p:nvGrpSpPr>
          <p:cNvPr id="6771" name="Google Shape;6771;p88"/>
          <p:cNvGrpSpPr/>
          <p:nvPr/>
        </p:nvGrpSpPr>
        <p:grpSpPr>
          <a:xfrm>
            <a:off x="866775" y="1386849"/>
            <a:ext cx="276003" cy="357300"/>
            <a:chOff x="-50469125" y="3183175"/>
            <a:chExt cx="233150" cy="301825"/>
          </a:xfrm>
        </p:grpSpPr>
        <p:sp>
          <p:nvSpPr>
            <p:cNvPr id="6772" name="Google Shape;6772;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8"/>
          <p:cNvGrpSpPr/>
          <p:nvPr/>
        </p:nvGrpSpPr>
        <p:grpSpPr>
          <a:xfrm>
            <a:off x="826674" y="1822251"/>
            <a:ext cx="356205" cy="355288"/>
            <a:chOff x="-50504575" y="3550975"/>
            <a:chExt cx="300900" cy="300125"/>
          </a:xfrm>
        </p:grpSpPr>
        <p:sp>
          <p:nvSpPr>
            <p:cNvPr id="6776" name="Google Shape;6776;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8"/>
          <p:cNvGrpSpPr/>
          <p:nvPr/>
        </p:nvGrpSpPr>
        <p:grpSpPr>
          <a:xfrm>
            <a:off x="826674" y="2260493"/>
            <a:ext cx="356205" cy="354341"/>
            <a:chOff x="-50503000" y="3921175"/>
            <a:chExt cx="300900" cy="299325"/>
          </a:xfrm>
        </p:grpSpPr>
        <p:sp>
          <p:nvSpPr>
            <p:cNvPr id="6781" name="Google Shape;6781;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8"/>
          <p:cNvGrpSpPr/>
          <p:nvPr/>
        </p:nvGrpSpPr>
        <p:grpSpPr>
          <a:xfrm>
            <a:off x="3030727" y="1406411"/>
            <a:ext cx="355258" cy="356205"/>
            <a:chOff x="-48630025" y="3199700"/>
            <a:chExt cx="300100" cy="300900"/>
          </a:xfrm>
        </p:grpSpPr>
        <p:sp>
          <p:nvSpPr>
            <p:cNvPr id="6787" name="Google Shape;6787;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8"/>
          <p:cNvGrpSpPr/>
          <p:nvPr/>
        </p:nvGrpSpPr>
        <p:grpSpPr>
          <a:xfrm>
            <a:off x="3030727" y="1843707"/>
            <a:ext cx="355258" cy="355258"/>
            <a:chOff x="-48630025" y="3569100"/>
            <a:chExt cx="300100" cy="300100"/>
          </a:xfrm>
        </p:grpSpPr>
        <p:sp>
          <p:nvSpPr>
            <p:cNvPr id="6791" name="Google Shape;6791;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88"/>
          <p:cNvGrpSpPr/>
          <p:nvPr/>
        </p:nvGrpSpPr>
        <p:grpSpPr>
          <a:xfrm>
            <a:off x="3031201" y="2281003"/>
            <a:ext cx="354311" cy="353394"/>
            <a:chOff x="-48629225" y="3938500"/>
            <a:chExt cx="299300" cy="298525"/>
          </a:xfrm>
        </p:grpSpPr>
        <p:sp>
          <p:nvSpPr>
            <p:cNvPr id="6802" name="Google Shape;6802;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8"/>
          <p:cNvGrpSpPr/>
          <p:nvPr/>
        </p:nvGrpSpPr>
        <p:grpSpPr>
          <a:xfrm>
            <a:off x="1766604" y="2752344"/>
            <a:ext cx="311458" cy="354341"/>
            <a:chOff x="-46762575" y="3200500"/>
            <a:chExt cx="263100" cy="299325"/>
          </a:xfrm>
        </p:grpSpPr>
        <p:sp>
          <p:nvSpPr>
            <p:cNvPr id="6807" name="Google Shape;6807;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88"/>
          <p:cNvGrpSpPr/>
          <p:nvPr/>
        </p:nvGrpSpPr>
        <p:grpSpPr>
          <a:xfrm>
            <a:off x="1744689" y="3211066"/>
            <a:ext cx="355288" cy="312375"/>
            <a:chOff x="-46779900" y="3588000"/>
            <a:chExt cx="300125" cy="263875"/>
          </a:xfrm>
        </p:grpSpPr>
        <p:sp>
          <p:nvSpPr>
            <p:cNvPr id="6813" name="Google Shape;6813;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8"/>
          <p:cNvGrpSpPr/>
          <p:nvPr/>
        </p:nvGrpSpPr>
        <p:grpSpPr>
          <a:xfrm>
            <a:off x="1745162" y="3625988"/>
            <a:ext cx="354341" cy="353394"/>
            <a:chOff x="-46779100" y="3938500"/>
            <a:chExt cx="299325" cy="298525"/>
          </a:xfrm>
        </p:grpSpPr>
        <p:sp>
          <p:nvSpPr>
            <p:cNvPr id="6818" name="Google Shape;6818;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8"/>
          <p:cNvGrpSpPr/>
          <p:nvPr/>
        </p:nvGrpSpPr>
        <p:grpSpPr>
          <a:xfrm>
            <a:off x="3952900" y="2758855"/>
            <a:ext cx="355258" cy="355288"/>
            <a:chOff x="-44924250" y="3206000"/>
            <a:chExt cx="300100" cy="300125"/>
          </a:xfrm>
        </p:grpSpPr>
        <p:sp>
          <p:nvSpPr>
            <p:cNvPr id="6821" name="Google Shape;6821;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88"/>
          <p:cNvGrpSpPr/>
          <p:nvPr/>
        </p:nvGrpSpPr>
        <p:grpSpPr>
          <a:xfrm>
            <a:off x="1267386" y="1386849"/>
            <a:ext cx="355258" cy="355258"/>
            <a:chOff x="-50134375" y="3183175"/>
            <a:chExt cx="300100" cy="300100"/>
          </a:xfrm>
        </p:grpSpPr>
        <p:sp>
          <p:nvSpPr>
            <p:cNvPr id="6827" name="Google Shape;6827;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8"/>
          <p:cNvGrpSpPr/>
          <p:nvPr/>
        </p:nvGrpSpPr>
        <p:grpSpPr>
          <a:xfrm>
            <a:off x="1267386" y="1822251"/>
            <a:ext cx="355258" cy="355288"/>
            <a:chOff x="-50134375" y="3550975"/>
            <a:chExt cx="300100" cy="300125"/>
          </a:xfrm>
        </p:grpSpPr>
        <p:sp>
          <p:nvSpPr>
            <p:cNvPr id="6838" name="Google Shape;6838;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8"/>
          <p:cNvGrpSpPr/>
          <p:nvPr/>
        </p:nvGrpSpPr>
        <p:grpSpPr>
          <a:xfrm>
            <a:off x="1267386" y="2259783"/>
            <a:ext cx="355258" cy="355051"/>
            <a:chOff x="-50134375" y="3920575"/>
            <a:chExt cx="300100" cy="299925"/>
          </a:xfrm>
        </p:grpSpPr>
        <p:sp>
          <p:nvSpPr>
            <p:cNvPr id="6841" name="Google Shape;6841;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8"/>
          <p:cNvGrpSpPr/>
          <p:nvPr/>
        </p:nvGrpSpPr>
        <p:grpSpPr>
          <a:xfrm>
            <a:off x="3478110" y="1407358"/>
            <a:ext cx="357123" cy="355258"/>
            <a:chOff x="-48262200" y="3200500"/>
            <a:chExt cx="301675" cy="300100"/>
          </a:xfrm>
        </p:grpSpPr>
        <p:sp>
          <p:nvSpPr>
            <p:cNvPr id="6845" name="Google Shape;6845;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88"/>
          <p:cNvGrpSpPr/>
          <p:nvPr/>
        </p:nvGrpSpPr>
        <p:grpSpPr>
          <a:xfrm>
            <a:off x="3507483" y="1844447"/>
            <a:ext cx="298377" cy="354519"/>
            <a:chOff x="-48233050" y="3569725"/>
            <a:chExt cx="252050" cy="299475"/>
          </a:xfrm>
        </p:grpSpPr>
        <p:sp>
          <p:nvSpPr>
            <p:cNvPr id="6855" name="Google Shape;6855;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88"/>
          <p:cNvGrpSpPr/>
          <p:nvPr/>
        </p:nvGrpSpPr>
        <p:grpSpPr>
          <a:xfrm>
            <a:off x="3531248" y="2278191"/>
            <a:ext cx="250847" cy="358070"/>
            <a:chOff x="-48216525" y="3936125"/>
            <a:chExt cx="211900" cy="302475"/>
          </a:xfrm>
        </p:grpSpPr>
        <p:sp>
          <p:nvSpPr>
            <p:cNvPr id="6859" name="Google Shape;6859;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88"/>
          <p:cNvGrpSpPr/>
          <p:nvPr/>
        </p:nvGrpSpPr>
        <p:grpSpPr>
          <a:xfrm>
            <a:off x="2186966" y="2753261"/>
            <a:ext cx="355258" cy="355288"/>
            <a:chOff x="-46410500" y="3201275"/>
            <a:chExt cx="300100" cy="300125"/>
          </a:xfrm>
        </p:grpSpPr>
        <p:sp>
          <p:nvSpPr>
            <p:cNvPr id="6864" name="Google Shape;6864;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8"/>
          <p:cNvGrpSpPr/>
          <p:nvPr/>
        </p:nvGrpSpPr>
        <p:grpSpPr>
          <a:xfrm>
            <a:off x="2186966" y="3188692"/>
            <a:ext cx="355258" cy="356205"/>
            <a:chOff x="-46409700" y="3569100"/>
            <a:chExt cx="300100" cy="300900"/>
          </a:xfrm>
        </p:grpSpPr>
        <p:sp>
          <p:nvSpPr>
            <p:cNvPr id="6870" name="Google Shape;6870;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8"/>
          <p:cNvGrpSpPr/>
          <p:nvPr/>
        </p:nvGrpSpPr>
        <p:grpSpPr>
          <a:xfrm>
            <a:off x="2174847" y="3624124"/>
            <a:ext cx="379497" cy="358070"/>
            <a:chOff x="-46422300" y="3936925"/>
            <a:chExt cx="320575" cy="302475"/>
          </a:xfrm>
        </p:grpSpPr>
        <p:sp>
          <p:nvSpPr>
            <p:cNvPr id="6876" name="Google Shape;6876;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8"/>
          <p:cNvGrpSpPr/>
          <p:nvPr/>
        </p:nvGrpSpPr>
        <p:grpSpPr>
          <a:xfrm>
            <a:off x="3952426" y="3178452"/>
            <a:ext cx="356205" cy="355258"/>
            <a:chOff x="-44914800" y="3560450"/>
            <a:chExt cx="300900" cy="300100"/>
          </a:xfrm>
        </p:grpSpPr>
        <p:sp>
          <p:nvSpPr>
            <p:cNvPr id="6879" name="Google Shape;6879;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8"/>
          <p:cNvGrpSpPr/>
          <p:nvPr/>
        </p:nvGrpSpPr>
        <p:grpSpPr>
          <a:xfrm>
            <a:off x="1707478" y="1387086"/>
            <a:ext cx="354311" cy="354104"/>
            <a:chOff x="-49764975" y="3183375"/>
            <a:chExt cx="299300" cy="299125"/>
          </a:xfrm>
        </p:grpSpPr>
        <p:sp>
          <p:nvSpPr>
            <p:cNvPr id="6885" name="Google Shape;6885;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88"/>
          <p:cNvGrpSpPr/>
          <p:nvPr/>
        </p:nvGrpSpPr>
        <p:grpSpPr>
          <a:xfrm>
            <a:off x="1707478" y="1822547"/>
            <a:ext cx="354311" cy="355909"/>
            <a:chOff x="-49764975" y="3551225"/>
            <a:chExt cx="299300" cy="300650"/>
          </a:xfrm>
        </p:grpSpPr>
        <p:sp>
          <p:nvSpPr>
            <p:cNvPr id="6895" name="Google Shape;6895;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8"/>
          <p:cNvGrpSpPr/>
          <p:nvPr/>
        </p:nvGrpSpPr>
        <p:grpSpPr>
          <a:xfrm>
            <a:off x="1705140" y="2259310"/>
            <a:ext cx="358987" cy="355525"/>
            <a:chOff x="-49766550" y="3920175"/>
            <a:chExt cx="303250" cy="300325"/>
          </a:xfrm>
        </p:grpSpPr>
        <p:sp>
          <p:nvSpPr>
            <p:cNvPr id="6907" name="Google Shape;6907;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88"/>
          <p:cNvGrpSpPr/>
          <p:nvPr/>
        </p:nvGrpSpPr>
        <p:grpSpPr>
          <a:xfrm>
            <a:off x="3920671" y="1407358"/>
            <a:ext cx="357123" cy="354341"/>
            <a:chOff x="-47892800" y="3200500"/>
            <a:chExt cx="301675" cy="299325"/>
          </a:xfrm>
        </p:grpSpPr>
        <p:sp>
          <p:nvSpPr>
            <p:cNvPr id="6912" name="Google Shape;6912;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8"/>
          <p:cNvGrpSpPr/>
          <p:nvPr/>
        </p:nvGrpSpPr>
        <p:grpSpPr>
          <a:xfrm>
            <a:off x="3984537" y="1843707"/>
            <a:ext cx="229391" cy="355258"/>
            <a:chOff x="-47839250" y="3569100"/>
            <a:chExt cx="193775" cy="300100"/>
          </a:xfrm>
        </p:grpSpPr>
        <p:sp>
          <p:nvSpPr>
            <p:cNvPr id="6919" name="Google Shape;6919;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88"/>
          <p:cNvGrpSpPr/>
          <p:nvPr/>
        </p:nvGrpSpPr>
        <p:grpSpPr>
          <a:xfrm>
            <a:off x="3921603" y="2280056"/>
            <a:ext cx="355258" cy="356205"/>
            <a:chOff x="-47892800" y="3937700"/>
            <a:chExt cx="300100" cy="300900"/>
          </a:xfrm>
        </p:grpSpPr>
        <p:sp>
          <p:nvSpPr>
            <p:cNvPr id="6926" name="Google Shape;6926;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8"/>
          <p:cNvGrpSpPr/>
          <p:nvPr/>
        </p:nvGrpSpPr>
        <p:grpSpPr>
          <a:xfrm>
            <a:off x="2626898" y="2773770"/>
            <a:ext cx="355258" cy="311458"/>
            <a:chOff x="-46042675" y="3218600"/>
            <a:chExt cx="300100" cy="263100"/>
          </a:xfrm>
        </p:grpSpPr>
        <p:sp>
          <p:nvSpPr>
            <p:cNvPr id="6935" name="Google Shape;6935;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8"/>
          <p:cNvGrpSpPr/>
          <p:nvPr/>
        </p:nvGrpSpPr>
        <p:grpSpPr>
          <a:xfrm>
            <a:off x="2626898" y="3188219"/>
            <a:ext cx="355258" cy="323118"/>
            <a:chOff x="-46042675" y="3568700"/>
            <a:chExt cx="300100" cy="272950"/>
          </a:xfrm>
        </p:grpSpPr>
        <p:sp>
          <p:nvSpPr>
            <p:cNvPr id="6942" name="Google Shape;6942;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8"/>
          <p:cNvGrpSpPr/>
          <p:nvPr/>
        </p:nvGrpSpPr>
        <p:grpSpPr>
          <a:xfrm>
            <a:off x="2668849" y="3625189"/>
            <a:ext cx="271357" cy="356057"/>
            <a:chOff x="-46007225" y="3937825"/>
            <a:chExt cx="229225" cy="300775"/>
          </a:xfrm>
        </p:grpSpPr>
        <p:sp>
          <p:nvSpPr>
            <p:cNvPr id="6947" name="Google Shape;6947;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8"/>
          <p:cNvGrpSpPr/>
          <p:nvPr/>
        </p:nvGrpSpPr>
        <p:grpSpPr>
          <a:xfrm>
            <a:off x="3974341" y="3615275"/>
            <a:ext cx="312375" cy="357596"/>
            <a:chOff x="-44895900" y="3929450"/>
            <a:chExt cx="263875" cy="302075"/>
          </a:xfrm>
        </p:grpSpPr>
        <p:sp>
          <p:nvSpPr>
            <p:cNvPr id="6958" name="Google Shape;6958;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8"/>
          <p:cNvGrpSpPr/>
          <p:nvPr/>
        </p:nvGrpSpPr>
        <p:grpSpPr>
          <a:xfrm>
            <a:off x="2148160" y="1398036"/>
            <a:ext cx="356205" cy="332885"/>
            <a:chOff x="-49397175" y="3192625"/>
            <a:chExt cx="300900" cy="281200"/>
          </a:xfrm>
        </p:grpSpPr>
        <p:sp>
          <p:nvSpPr>
            <p:cNvPr id="6965" name="Google Shape;6965;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8"/>
          <p:cNvGrpSpPr/>
          <p:nvPr/>
        </p:nvGrpSpPr>
        <p:grpSpPr>
          <a:xfrm>
            <a:off x="2174263" y="1822251"/>
            <a:ext cx="304000" cy="356205"/>
            <a:chOff x="-49375900" y="3550975"/>
            <a:chExt cx="256800" cy="300900"/>
          </a:xfrm>
        </p:grpSpPr>
        <p:sp>
          <p:nvSpPr>
            <p:cNvPr id="6973" name="Google Shape;6973;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8"/>
          <p:cNvGrpSpPr/>
          <p:nvPr/>
        </p:nvGrpSpPr>
        <p:grpSpPr>
          <a:xfrm>
            <a:off x="2169616" y="2259546"/>
            <a:ext cx="313293" cy="356205"/>
            <a:chOff x="-49378250" y="3920375"/>
            <a:chExt cx="264650" cy="300900"/>
          </a:xfrm>
        </p:grpSpPr>
        <p:sp>
          <p:nvSpPr>
            <p:cNvPr id="6985" name="Google Shape;6985;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8"/>
          <p:cNvGrpSpPr/>
          <p:nvPr/>
        </p:nvGrpSpPr>
        <p:grpSpPr>
          <a:xfrm>
            <a:off x="888604" y="2752344"/>
            <a:ext cx="312375" cy="357123"/>
            <a:chOff x="-47505300" y="3200500"/>
            <a:chExt cx="263875" cy="301675"/>
          </a:xfrm>
        </p:grpSpPr>
        <p:sp>
          <p:nvSpPr>
            <p:cNvPr id="6993" name="Google Shape;6993;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88"/>
          <p:cNvGrpSpPr/>
          <p:nvPr/>
        </p:nvGrpSpPr>
        <p:grpSpPr>
          <a:xfrm>
            <a:off x="866704" y="3188692"/>
            <a:ext cx="356176" cy="355051"/>
            <a:chOff x="-47524975" y="3569100"/>
            <a:chExt cx="300875" cy="299925"/>
          </a:xfrm>
        </p:grpSpPr>
        <p:sp>
          <p:nvSpPr>
            <p:cNvPr id="7007" name="Google Shape;7007;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8"/>
          <p:cNvGrpSpPr/>
          <p:nvPr/>
        </p:nvGrpSpPr>
        <p:grpSpPr>
          <a:xfrm>
            <a:off x="867162" y="3667954"/>
            <a:ext cx="355258" cy="270410"/>
            <a:chOff x="-47523400" y="3973950"/>
            <a:chExt cx="300100" cy="228425"/>
          </a:xfrm>
        </p:grpSpPr>
        <p:sp>
          <p:nvSpPr>
            <p:cNvPr id="7013" name="Google Shape;7013;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8"/>
          <p:cNvGrpSpPr/>
          <p:nvPr/>
        </p:nvGrpSpPr>
        <p:grpSpPr>
          <a:xfrm>
            <a:off x="3072283" y="2750953"/>
            <a:ext cx="354341" cy="357596"/>
            <a:chOff x="-45673275" y="3199325"/>
            <a:chExt cx="299325" cy="302075"/>
          </a:xfrm>
        </p:grpSpPr>
        <p:sp>
          <p:nvSpPr>
            <p:cNvPr id="7019" name="Google Shape;7019;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8"/>
          <p:cNvGrpSpPr/>
          <p:nvPr/>
        </p:nvGrpSpPr>
        <p:grpSpPr>
          <a:xfrm>
            <a:off x="3071351" y="3209202"/>
            <a:ext cx="356205" cy="314240"/>
            <a:chOff x="-45674075" y="3586425"/>
            <a:chExt cx="300900" cy="265450"/>
          </a:xfrm>
        </p:grpSpPr>
        <p:sp>
          <p:nvSpPr>
            <p:cNvPr id="7023" name="Google Shape;7023;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88"/>
          <p:cNvGrpSpPr/>
          <p:nvPr/>
        </p:nvGrpSpPr>
        <p:grpSpPr>
          <a:xfrm>
            <a:off x="3072283" y="3625041"/>
            <a:ext cx="354341" cy="356205"/>
            <a:chOff x="-45673275" y="3937700"/>
            <a:chExt cx="299325" cy="300900"/>
          </a:xfrm>
        </p:grpSpPr>
        <p:sp>
          <p:nvSpPr>
            <p:cNvPr id="7026" name="Google Shape;7026;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88"/>
          <p:cNvGrpSpPr/>
          <p:nvPr/>
        </p:nvGrpSpPr>
        <p:grpSpPr>
          <a:xfrm>
            <a:off x="2186449" y="4117825"/>
            <a:ext cx="356205" cy="356205"/>
            <a:chOff x="-44512325" y="3176075"/>
            <a:chExt cx="300900" cy="300900"/>
          </a:xfrm>
        </p:grpSpPr>
        <p:sp>
          <p:nvSpPr>
            <p:cNvPr id="7033" name="Google Shape;7033;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8"/>
          <p:cNvGrpSpPr/>
          <p:nvPr/>
        </p:nvGrpSpPr>
        <p:grpSpPr>
          <a:xfrm>
            <a:off x="2589789" y="1386849"/>
            <a:ext cx="354341" cy="354341"/>
            <a:chOff x="-49027775" y="3183175"/>
            <a:chExt cx="299325" cy="299325"/>
          </a:xfrm>
        </p:grpSpPr>
        <p:sp>
          <p:nvSpPr>
            <p:cNvPr id="7037" name="Google Shape;7037;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8"/>
          <p:cNvGrpSpPr/>
          <p:nvPr/>
        </p:nvGrpSpPr>
        <p:grpSpPr>
          <a:xfrm>
            <a:off x="2589330" y="1822251"/>
            <a:ext cx="355258" cy="357152"/>
            <a:chOff x="-49027775" y="3550975"/>
            <a:chExt cx="300100" cy="301700"/>
          </a:xfrm>
        </p:grpSpPr>
        <p:sp>
          <p:nvSpPr>
            <p:cNvPr id="7042" name="Google Shape;7042;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8"/>
          <p:cNvGrpSpPr/>
          <p:nvPr/>
        </p:nvGrpSpPr>
        <p:grpSpPr>
          <a:xfrm>
            <a:off x="2587406" y="2259310"/>
            <a:ext cx="359106" cy="355525"/>
            <a:chOff x="-49031025" y="3920175"/>
            <a:chExt cx="303350" cy="300325"/>
          </a:xfrm>
        </p:grpSpPr>
        <p:sp>
          <p:nvSpPr>
            <p:cNvPr id="7053" name="Google Shape;7053;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88"/>
          <p:cNvGrpSpPr/>
          <p:nvPr/>
        </p:nvGrpSpPr>
        <p:grpSpPr>
          <a:xfrm>
            <a:off x="1303511" y="2752344"/>
            <a:ext cx="356176" cy="354341"/>
            <a:chOff x="-47155575" y="3200500"/>
            <a:chExt cx="300875" cy="299325"/>
          </a:xfrm>
        </p:grpSpPr>
        <p:sp>
          <p:nvSpPr>
            <p:cNvPr id="7060" name="Google Shape;7060;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8"/>
          <p:cNvGrpSpPr/>
          <p:nvPr/>
        </p:nvGrpSpPr>
        <p:grpSpPr>
          <a:xfrm>
            <a:off x="1303970" y="3188692"/>
            <a:ext cx="355258" cy="355258"/>
            <a:chOff x="-47154800" y="3569100"/>
            <a:chExt cx="300100" cy="300100"/>
          </a:xfrm>
        </p:grpSpPr>
        <p:sp>
          <p:nvSpPr>
            <p:cNvPr id="7067" name="Google Shape;7067;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88"/>
          <p:cNvGrpSpPr/>
          <p:nvPr/>
        </p:nvGrpSpPr>
        <p:grpSpPr>
          <a:xfrm>
            <a:off x="1304443" y="3626905"/>
            <a:ext cx="354311" cy="353423"/>
            <a:chOff x="-47154000" y="3939275"/>
            <a:chExt cx="299300" cy="298550"/>
          </a:xfrm>
        </p:grpSpPr>
        <p:sp>
          <p:nvSpPr>
            <p:cNvPr id="7074" name="Google Shape;7074;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88"/>
          <p:cNvGrpSpPr/>
          <p:nvPr/>
        </p:nvGrpSpPr>
        <p:grpSpPr>
          <a:xfrm>
            <a:off x="3529733" y="2752344"/>
            <a:ext cx="312375" cy="354341"/>
            <a:chOff x="-45286550" y="3200500"/>
            <a:chExt cx="263875" cy="299325"/>
          </a:xfrm>
        </p:grpSpPr>
        <p:sp>
          <p:nvSpPr>
            <p:cNvPr id="7079" name="Google Shape;7079;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88"/>
          <p:cNvGrpSpPr/>
          <p:nvPr/>
        </p:nvGrpSpPr>
        <p:grpSpPr>
          <a:xfrm>
            <a:off x="3529733" y="3189639"/>
            <a:ext cx="312375" cy="354311"/>
            <a:chOff x="-45286550" y="3569900"/>
            <a:chExt cx="263875" cy="299300"/>
          </a:xfrm>
        </p:grpSpPr>
        <p:sp>
          <p:nvSpPr>
            <p:cNvPr id="7083" name="Google Shape;7083;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88"/>
          <p:cNvGrpSpPr/>
          <p:nvPr/>
        </p:nvGrpSpPr>
        <p:grpSpPr>
          <a:xfrm>
            <a:off x="3540920" y="3625988"/>
            <a:ext cx="290001" cy="355258"/>
            <a:chOff x="-45277900" y="3938500"/>
            <a:chExt cx="244975" cy="300100"/>
          </a:xfrm>
        </p:grpSpPr>
        <p:sp>
          <p:nvSpPr>
            <p:cNvPr id="7090" name="Google Shape;7090;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88"/>
          <p:cNvGrpSpPr/>
          <p:nvPr/>
        </p:nvGrpSpPr>
        <p:grpSpPr>
          <a:xfrm>
            <a:off x="2626869" y="4095090"/>
            <a:ext cx="355258" cy="355258"/>
            <a:chOff x="-44502875" y="3576975"/>
            <a:chExt cx="300100" cy="300100"/>
          </a:xfrm>
        </p:grpSpPr>
        <p:sp>
          <p:nvSpPr>
            <p:cNvPr id="7095" name="Google Shape;7095;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88"/>
          <p:cNvGrpSpPr/>
          <p:nvPr/>
        </p:nvGrpSpPr>
        <p:grpSpPr>
          <a:xfrm>
            <a:off x="4835456" y="1828361"/>
            <a:ext cx="356196" cy="354670"/>
            <a:chOff x="-13946200" y="3647075"/>
            <a:chExt cx="353650" cy="352100"/>
          </a:xfrm>
        </p:grpSpPr>
        <p:sp>
          <p:nvSpPr>
            <p:cNvPr id="7099" name="Google Shape;7099;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88"/>
          <p:cNvGrpSpPr/>
          <p:nvPr/>
        </p:nvGrpSpPr>
        <p:grpSpPr>
          <a:xfrm>
            <a:off x="6618849" y="1387844"/>
            <a:ext cx="357002" cy="354267"/>
            <a:chOff x="-12163025" y="3214275"/>
            <a:chExt cx="354450" cy="351700"/>
          </a:xfrm>
        </p:grpSpPr>
        <p:sp>
          <p:nvSpPr>
            <p:cNvPr id="7106" name="Google Shape;7106;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8"/>
          <p:cNvGrpSpPr/>
          <p:nvPr/>
        </p:nvGrpSpPr>
        <p:grpSpPr>
          <a:xfrm>
            <a:off x="6619629" y="1827581"/>
            <a:ext cx="355441" cy="356232"/>
            <a:chOff x="-12160675" y="3647875"/>
            <a:chExt cx="352900" cy="353650"/>
          </a:xfrm>
        </p:grpSpPr>
        <p:sp>
          <p:nvSpPr>
            <p:cNvPr id="7110" name="Google Shape;7110;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88"/>
          <p:cNvGrpSpPr/>
          <p:nvPr/>
        </p:nvGrpSpPr>
        <p:grpSpPr>
          <a:xfrm>
            <a:off x="6630345" y="2272036"/>
            <a:ext cx="354635" cy="356232"/>
            <a:chOff x="-12160675" y="4081850"/>
            <a:chExt cx="352100" cy="353650"/>
          </a:xfrm>
        </p:grpSpPr>
        <p:sp>
          <p:nvSpPr>
            <p:cNvPr id="7118" name="Google Shape;7118;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8"/>
          <p:cNvGrpSpPr/>
          <p:nvPr/>
        </p:nvGrpSpPr>
        <p:grpSpPr>
          <a:xfrm>
            <a:off x="4835311" y="2746480"/>
            <a:ext cx="355416" cy="355652"/>
            <a:chOff x="-10391650" y="3180600"/>
            <a:chExt cx="352875" cy="353075"/>
          </a:xfrm>
        </p:grpSpPr>
        <p:sp>
          <p:nvSpPr>
            <p:cNvPr id="7125" name="Google Shape;7125;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88"/>
          <p:cNvGrpSpPr/>
          <p:nvPr/>
        </p:nvGrpSpPr>
        <p:grpSpPr>
          <a:xfrm>
            <a:off x="4835310" y="3223278"/>
            <a:ext cx="354635" cy="353890"/>
            <a:chOff x="-10390875" y="3616350"/>
            <a:chExt cx="352100" cy="351325"/>
          </a:xfrm>
        </p:grpSpPr>
        <p:sp>
          <p:nvSpPr>
            <p:cNvPr id="7132" name="Google Shape;7132;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88"/>
          <p:cNvGrpSpPr/>
          <p:nvPr/>
        </p:nvGrpSpPr>
        <p:grpSpPr>
          <a:xfrm>
            <a:off x="7502285" y="2747943"/>
            <a:ext cx="312585" cy="354670"/>
            <a:chOff x="-10370400" y="4049550"/>
            <a:chExt cx="310350" cy="352100"/>
          </a:xfrm>
        </p:grpSpPr>
        <p:sp>
          <p:nvSpPr>
            <p:cNvPr id="7136" name="Google Shape;7136;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8"/>
          <p:cNvGrpSpPr/>
          <p:nvPr/>
        </p:nvGrpSpPr>
        <p:grpSpPr>
          <a:xfrm>
            <a:off x="6606541" y="2746884"/>
            <a:ext cx="379236" cy="354847"/>
            <a:chOff x="-8674650" y="3210975"/>
            <a:chExt cx="376525" cy="352275"/>
          </a:xfrm>
        </p:grpSpPr>
        <p:sp>
          <p:nvSpPr>
            <p:cNvPr id="7142" name="Google Shape;7142;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8"/>
          <p:cNvGrpSpPr/>
          <p:nvPr/>
        </p:nvGrpSpPr>
        <p:grpSpPr>
          <a:xfrm>
            <a:off x="5278038" y="1828361"/>
            <a:ext cx="356221" cy="354670"/>
            <a:chOff x="-13512225" y="3647075"/>
            <a:chExt cx="353675" cy="352100"/>
          </a:xfrm>
        </p:grpSpPr>
        <p:sp>
          <p:nvSpPr>
            <p:cNvPr id="7149" name="Google Shape;7149;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88"/>
          <p:cNvGrpSpPr/>
          <p:nvPr/>
        </p:nvGrpSpPr>
        <p:grpSpPr>
          <a:xfrm>
            <a:off x="5288351" y="2272427"/>
            <a:ext cx="356221" cy="355451"/>
            <a:chOff x="-13512225" y="4080275"/>
            <a:chExt cx="353675" cy="352875"/>
          </a:xfrm>
        </p:grpSpPr>
        <p:sp>
          <p:nvSpPr>
            <p:cNvPr id="7160" name="Google Shape;7160;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8"/>
          <p:cNvGrpSpPr/>
          <p:nvPr/>
        </p:nvGrpSpPr>
        <p:grpSpPr>
          <a:xfrm>
            <a:off x="7061431" y="1419788"/>
            <a:ext cx="356196" cy="290379"/>
            <a:chOff x="-11728250" y="3245400"/>
            <a:chExt cx="353650" cy="288275"/>
          </a:xfrm>
        </p:grpSpPr>
        <p:sp>
          <p:nvSpPr>
            <p:cNvPr id="7172" name="Google Shape;7172;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88"/>
          <p:cNvGrpSpPr/>
          <p:nvPr/>
        </p:nvGrpSpPr>
        <p:grpSpPr>
          <a:xfrm>
            <a:off x="7093939" y="2272427"/>
            <a:ext cx="311804" cy="355451"/>
            <a:chOff x="-11703850" y="4081850"/>
            <a:chExt cx="309575" cy="352875"/>
          </a:xfrm>
        </p:grpSpPr>
        <p:sp>
          <p:nvSpPr>
            <p:cNvPr id="7178" name="Google Shape;7178;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88"/>
          <p:cNvGrpSpPr/>
          <p:nvPr/>
        </p:nvGrpSpPr>
        <p:grpSpPr>
          <a:xfrm>
            <a:off x="5282595" y="2746580"/>
            <a:ext cx="357002" cy="355451"/>
            <a:chOff x="-9958475" y="3180025"/>
            <a:chExt cx="354450" cy="352875"/>
          </a:xfrm>
        </p:grpSpPr>
        <p:sp>
          <p:nvSpPr>
            <p:cNvPr id="7187" name="Google Shape;7187;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8"/>
          <p:cNvGrpSpPr/>
          <p:nvPr/>
        </p:nvGrpSpPr>
        <p:grpSpPr>
          <a:xfrm>
            <a:off x="5291722" y="3222561"/>
            <a:ext cx="337966" cy="355325"/>
            <a:chOff x="-9949025" y="3615575"/>
            <a:chExt cx="335550" cy="352750"/>
          </a:xfrm>
        </p:grpSpPr>
        <p:sp>
          <p:nvSpPr>
            <p:cNvPr id="7191" name="Google Shape;7191;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88"/>
          <p:cNvGrpSpPr/>
          <p:nvPr/>
        </p:nvGrpSpPr>
        <p:grpSpPr>
          <a:xfrm>
            <a:off x="7926568" y="2746067"/>
            <a:ext cx="360175" cy="358423"/>
            <a:chOff x="-9961625" y="4048175"/>
            <a:chExt cx="357600" cy="355825"/>
          </a:xfrm>
        </p:grpSpPr>
        <p:sp>
          <p:nvSpPr>
            <p:cNvPr id="7195" name="Google Shape;7195;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88"/>
          <p:cNvGrpSpPr/>
          <p:nvPr/>
        </p:nvGrpSpPr>
        <p:grpSpPr>
          <a:xfrm>
            <a:off x="6613289" y="3221579"/>
            <a:ext cx="364959" cy="357289"/>
            <a:chOff x="-8680950" y="3624225"/>
            <a:chExt cx="362350" cy="354700"/>
          </a:xfrm>
        </p:grpSpPr>
        <p:sp>
          <p:nvSpPr>
            <p:cNvPr id="7202" name="Google Shape;7202;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8"/>
          <p:cNvGrpSpPr/>
          <p:nvPr/>
        </p:nvGrpSpPr>
        <p:grpSpPr>
          <a:xfrm>
            <a:off x="5749533" y="1387239"/>
            <a:ext cx="313365" cy="355476"/>
            <a:chOff x="-13056975" y="3212300"/>
            <a:chExt cx="311125" cy="352900"/>
          </a:xfrm>
        </p:grpSpPr>
        <p:sp>
          <p:nvSpPr>
            <p:cNvPr id="7209" name="Google Shape;7209;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88"/>
          <p:cNvGrpSpPr/>
          <p:nvPr/>
        </p:nvGrpSpPr>
        <p:grpSpPr>
          <a:xfrm>
            <a:off x="5726921" y="1828034"/>
            <a:ext cx="358588" cy="355325"/>
            <a:chOff x="-13077450" y="3647075"/>
            <a:chExt cx="356025" cy="352750"/>
          </a:xfrm>
        </p:grpSpPr>
        <p:sp>
          <p:nvSpPr>
            <p:cNvPr id="7214" name="Google Shape;7214;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88"/>
          <p:cNvGrpSpPr/>
          <p:nvPr/>
        </p:nvGrpSpPr>
        <p:grpSpPr>
          <a:xfrm>
            <a:off x="5738027" y="2271633"/>
            <a:ext cx="357002" cy="357037"/>
            <a:chOff x="-13079025" y="4079475"/>
            <a:chExt cx="354450" cy="354450"/>
          </a:xfrm>
        </p:grpSpPr>
        <p:sp>
          <p:nvSpPr>
            <p:cNvPr id="7218" name="Google Shape;7218;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8"/>
          <p:cNvGrpSpPr/>
          <p:nvPr/>
        </p:nvGrpSpPr>
        <p:grpSpPr>
          <a:xfrm>
            <a:off x="7511094" y="1387642"/>
            <a:ext cx="356221" cy="354670"/>
            <a:chOff x="-11292700" y="3213875"/>
            <a:chExt cx="353675" cy="352100"/>
          </a:xfrm>
        </p:grpSpPr>
        <p:sp>
          <p:nvSpPr>
            <p:cNvPr id="7223" name="Google Shape;7223;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8"/>
          <p:cNvGrpSpPr/>
          <p:nvPr/>
        </p:nvGrpSpPr>
        <p:grpSpPr>
          <a:xfrm>
            <a:off x="7505152" y="1827581"/>
            <a:ext cx="368106" cy="356232"/>
            <a:chOff x="-11299000" y="3647875"/>
            <a:chExt cx="365475" cy="353650"/>
          </a:xfrm>
        </p:grpSpPr>
        <p:sp>
          <p:nvSpPr>
            <p:cNvPr id="7231" name="Google Shape;7231;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8"/>
          <p:cNvGrpSpPr/>
          <p:nvPr/>
        </p:nvGrpSpPr>
        <p:grpSpPr>
          <a:xfrm>
            <a:off x="7520614" y="2283532"/>
            <a:ext cx="357808" cy="333240"/>
            <a:chOff x="-11295075" y="4092875"/>
            <a:chExt cx="355250" cy="330825"/>
          </a:xfrm>
        </p:grpSpPr>
        <p:sp>
          <p:nvSpPr>
            <p:cNvPr id="7238" name="Google Shape;7238;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8"/>
          <p:cNvGrpSpPr/>
          <p:nvPr/>
        </p:nvGrpSpPr>
        <p:grpSpPr>
          <a:xfrm>
            <a:off x="5746214" y="2746580"/>
            <a:ext cx="312585" cy="355451"/>
            <a:chOff x="-9500075" y="3180800"/>
            <a:chExt cx="310350" cy="352875"/>
          </a:xfrm>
        </p:grpSpPr>
        <p:sp>
          <p:nvSpPr>
            <p:cNvPr id="7244" name="Google Shape;7244;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8"/>
          <p:cNvGrpSpPr/>
          <p:nvPr/>
        </p:nvGrpSpPr>
        <p:grpSpPr>
          <a:xfrm>
            <a:off x="5724005" y="3222095"/>
            <a:ext cx="356221" cy="356257"/>
            <a:chOff x="-9523700" y="3614000"/>
            <a:chExt cx="353675" cy="353675"/>
          </a:xfrm>
        </p:grpSpPr>
        <p:sp>
          <p:nvSpPr>
            <p:cNvPr id="7254" name="Google Shape;7254;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8"/>
          <p:cNvGrpSpPr/>
          <p:nvPr/>
        </p:nvGrpSpPr>
        <p:grpSpPr>
          <a:xfrm>
            <a:off x="7508956" y="3244737"/>
            <a:ext cx="356221" cy="354670"/>
            <a:chOff x="-9523700" y="4049550"/>
            <a:chExt cx="353675" cy="352100"/>
          </a:xfrm>
        </p:grpSpPr>
        <p:sp>
          <p:nvSpPr>
            <p:cNvPr id="7264" name="Google Shape;7264;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88"/>
          <p:cNvGrpSpPr/>
          <p:nvPr/>
        </p:nvGrpSpPr>
        <p:grpSpPr>
          <a:xfrm>
            <a:off x="7065071" y="3244710"/>
            <a:ext cx="357002" cy="311029"/>
            <a:chOff x="-8209150" y="3659675"/>
            <a:chExt cx="354450" cy="308775"/>
          </a:xfrm>
        </p:grpSpPr>
        <p:sp>
          <p:nvSpPr>
            <p:cNvPr id="7272" name="Google Shape;7272;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88"/>
          <p:cNvGrpSpPr/>
          <p:nvPr/>
        </p:nvGrpSpPr>
        <p:grpSpPr>
          <a:xfrm>
            <a:off x="6178632" y="2273623"/>
            <a:ext cx="356221" cy="353059"/>
            <a:chOff x="-12643475" y="4081850"/>
            <a:chExt cx="353675" cy="350500"/>
          </a:xfrm>
        </p:grpSpPr>
        <p:sp>
          <p:nvSpPr>
            <p:cNvPr id="7279" name="Google Shape;7279;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8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88"/>
          <p:cNvGrpSpPr/>
          <p:nvPr/>
        </p:nvGrpSpPr>
        <p:grpSpPr>
          <a:xfrm>
            <a:off x="7961232" y="2283532"/>
            <a:ext cx="356221" cy="333240"/>
            <a:chOff x="-10858725" y="4092875"/>
            <a:chExt cx="353675" cy="330825"/>
          </a:xfrm>
        </p:grpSpPr>
        <p:sp>
          <p:nvSpPr>
            <p:cNvPr id="7285" name="Google Shape;7285;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88"/>
          <p:cNvGrpSpPr/>
          <p:nvPr/>
        </p:nvGrpSpPr>
        <p:grpSpPr>
          <a:xfrm>
            <a:off x="6219755" y="3222498"/>
            <a:ext cx="252278" cy="355451"/>
            <a:chOff x="-9039300" y="3614000"/>
            <a:chExt cx="250475" cy="352875"/>
          </a:xfrm>
        </p:grpSpPr>
        <p:sp>
          <p:nvSpPr>
            <p:cNvPr id="7292" name="Google Shape;7292;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88"/>
          <p:cNvGrpSpPr/>
          <p:nvPr/>
        </p:nvGrpSpPr>
        <p:grpSpPr>
          <a:xfrm>
            <a:off x="7951721" y="3244737"/>
            <a:ext cx="354635" cy="354670"/>
            <a:chOff x="-9088150" y="4049550"/>
            <a:chExt cx="352100" cy="352100"/>
          </a:xfrm>
        </p:grpSpPr>
        <p:sp>
          <p:nvSpPr>
            <p:cNvPr id="7295" name="Google Shape;7295;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88"/>
          <p:cNvGrpSpPr/>
          <p:nvPr/>
        </p:nvGrpSpPr>
        <p:grpSpPr>
          <a:xfrm>
            <a:off x="7086085" y="2746970"/>
            <a:ext cx="315757" cy="354670"/>
            <a:chOff x="-8191825" y="3174500"/>
            <a:chExt cx="313500" cy="352100"/>
          </a:xfrm>
        </p:grpSpPr>
        <p:sp>
          <p:nvSpPr>
            <p:cNvPr id="7302" name="Google Shape;7302;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88"/>
          <p:cNvGrpSpPr/>
          <p:nvPr/>
        </p:nvGrpSpPr>
        <p:grpSpPr>
          <a:xfrm>
            <a:off x="4835443" y="1387491"/>
            <a:ext cx="356221" cy="354973"/>
            <a:chOff x="-13947000" y="3212800"/>
            <a:chExt cx="353675" cy="352400"/>
          </a:xfrm>
        </p:grpSpPr>
        <p:sp>
          <p:nvSpPr>
            <p:cNvPr id="7306" name="Google Shape;7306;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8" name="Google Shape;7308;p8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9" name="Google Shape;7309;p88"/>
          <p:cNvGrpSpPr/>
          <p:nvPr/>
        </p:nvGrpSpPr>
        <p:grpSpPr>
          <a:xfrm>
            <a:off x="5278038" y="1386849"/>
            <a:ext cx="356221" cy="356257"/>
            <a:chOff x="-13512225" y="3211525"/>
            <a:chExt cx="353675" cy="353675"/>
          </a:xfrm>
        </p:grpSpPr>
        <p:sp>
          <p:nvSpPr>
            <p:cNvPr id="7310" name="Google Shape;7310;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88"/>
          <p:cNvGrpSpPr/>
          <p:nvPr/>
        </p:nvGrpSpPr>
        <p:grpSpPr>
          <a:xfrm>
            <a:off x="6168320" y="1387239"/>
            <a:ext cx="356221" cy="355476"/>
            <a:chOff x="-12643475" y="3212300"/>
            <a:chExt cx="353675" cy="352900"/>
          </a:xfrm>
        </p:grpSpPr>
        <p:sp>
          <p:nvSpPr>
            <p:cNvPr id="7316" name="Google Shape;7316;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88"/>
          <p:cNvGrpSpPr/>
          <p:nvPr/>
        </p:nvGrpSpPr>
        <p:grpSpPr>
          <a:xfrm>
            <a:off x="6168320" y="1839013"/>
            <a:ext cx="356221" cy="333366"/>
            <a:chOff x="-12643475" y="3657325"/>
            <a:chExt cx="353675" cy="330950"/>
          </a:xfrm>
        </p:grpSpPr>
        <p:sp>
          <p:nvSpPr>
            <p:cNvPr id="7326" name="Google Shape;7326;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8"/>
          <p:cNvGrpSpPr/>
          <p:nvPr/>
        </p:nvGrpSpPr>
        <p:grpSpPr>
          <a:xfrm>
            <a:off x="7951322" y="1387642"/>
            <a:ext cx="355416" cy="354670"/>
            <a:chOff x="-10857925" y="3213875"/>
            <a:chExt cx="352875" cy="352100"/>
          </a:xfrm>
        </p:grpSpPr>
        <p:sp>
          <p:nvSpPr>
            <p:cNvPr id="7333" name="Google Shape;7333;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8"/>
          <p:cNvGrpSpPr/>
          <p:nvPr/>
        </p:nvGrpSpPr>
        <p:grpSpPr>
          <a:xfrm>
            <a:off x="6168237" y="2747071"/>
            <a:ext cx="356096" cy="354469"/>
            <a:chOff x="-9089725" y="3180200"/>
            <a:chExt cx="353550" cy="351900"/>
          </a:xfrm>
        </p:grpSpPr>
        <p:sp>
          <p:nvSpPr>
            <p:cNvPr id="7344" name="Google Shape;7344;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8"/>
          <p:cNvGrpSpPr/>
          <p:nvPr/>
        </p:nvGrpSpPr>
        <p:grpSpPr>
          <a:xfrm>
            <a:off x="7060235" y="1826875"/>
            <a:ext cx="358588" cy="357642"/>
            <a:chOff x="7083760" y="1971660"/>
            <a:chExt cx="358588" cy="357642"/>
          </a:xfrm>
        </p:grpSpPr>
        <p:sp>
          <p:nvSpPr>
            <p:cNvPr id="7347" name="Google Shape;7347;p8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9" name="Google Shape;7359;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60" name="Google Shape;7360;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64"/>
        <p:cNvGrpSpPr/>
        <p:nvPr/>
      </p:nvGrpSpPr>
      <p:grpSpPr>
        <a:xfrm>
          <a:off x="0" y="0"/>
          <a:ext cx="0" cy="0"/>
          <a:chOff x="0" y="0"/>
          <a:chExt cx="0" cy="0"/>
        </a:xfrm>
      </p:grpSpPr>
      <p:sp>
        <p:nvSpPr>
          <p:cNvPr id="7365" name="Google Shape;7365;p8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6" name="Google Shape;7366;p89"/>
          <p:cNvGrpSpPr/>
          <p:nvPr/>
        </p:nvGrpSpPr>
        <p:grpSpPr>
          <a:xfrm>
            <a:off x="719610" y="2243507"/>
            <a:ext cx="452798" cy="449473"/>
            <a:chOff x="-21322300" y="3693325"/>
            <a:chExt cx="306400" cy="304150"/>
          </a:xfrm>
        </p:grpSpPr>
        <p:sp>
          <p:nvSpPr>
            <p:cNvPr id="7367" name="Google Shape;7367;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9"/>
          <p:cNvGrpSpPr/>
          <p:nvPr/>
        </p:nvGrpSpPr>
        <p:grpSpPr>
          <a:xfrm>
            <a:off x="719019" y="2810244"/>
            <a:ext cx="453980" cy="422540"/>
            <a:chOff x="-21322300" y="4077125"/>
            <a:chExt cx="307200" cy="285925"/>
          </a:xfrm>
        </p:grpSpPr>
        <p:sp>
          <p:nvSpPr>
            <p:cNvPr id="7372" name="Google Shape;7372;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9"/>
          <p:cNvGrpSpPr/>
          <p:nvPr/>
        </p:nvGrpSpPr>
        <p:grpSpPr>
          <a:xfrm>
            <a:off x="3496195" y="1689128"/>
            <a:ext cx="451653" cy="450212"/>
            <a:chOff x="-19394200" y="3333800"/>
            <a:chExt cx="305625" cy="304650"/>
          </a:xfrm>
        </p:grpSpPr>
        <p:sp>
          <p:nvSpPr>
            <p:cNvPr id="7385" name="Google Shape;7385;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89"/>
          <p:cNvGrpSpPr/>
          <p:nvPr/>
        </p:nvGrpSpPr>
        <p:grpSpPr>
          <a:xfrm>
            <a:off x="3495032" y="2243580"/>
            <a:ext cx="453980" cy="449325"/>
            <a:chOff x="-19396575" y="3708500"/>
            <a:chExt cx="307200" cy="304050"/>
          </a:xfrm>
        </p:grpSpPr>
        <p:sp>
          <p:nvSpPr>
            <p:cNvPr id="7395" name="Google Shape;7395;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9"/>
          <p:cNvGrpSpPr/>
          <p:nvPr/>
        </p:nvGrpSpPr>
        <p:grpSpPr>
          <a:xfrm>
            <a:off x="3489212" y="2796461"/>
            <a:ext cx="465618" cy="450101"/>
            <a:chOff x="-19394200" y="4084200"/>
            <a:chExt cx="315075" cy="304575"/>
          </a:xfrm>
        </p:grpSpPr>
        <p:sp>
          <p:nvSpPr>
            <p:cNvPr id="7399" name="Google Shape;7399;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9"/>
          <p:cNvGrpSpPr/>
          <p:nvPr/>
        </p:nvGrpSpPr>
        <p:grpSpPr>
          <a:xfrm>
            <a:off x="6294923" y="1689001"/>
            <a:ext cx="400447" cy="450470"/>
            <a:chOff x="-17526750" y="3309200"/>
            <a:chExt cx="270975" cy="304825"/>
          </a:xfrm>
        </p:grpSpPr>
        <p:sp>
          <p:nvSpPr>
            <p:cNvPr id="7406" name="Google Shape;7406;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89"/>
          <p:cNvGrpSpPr/>
          <p:nvPr/>
        </p:nvGrpSpPr>
        <p:grpSpPr>
          <a:xfrm>
            <a:off x="6271075" y="2244173"/>
            <a:ext cx="448143" cy="448143"/>
            <a:chOff x="-17542500" y="3684100"/>
            <a:chExt cx="303250" cy="303250"/>
          </a:xfrm>
        </p:grpSpPr>
        <p:sp>
          <p:nvSpPr>
            <p:cNvPr id="7412" name="Google Shape;7412;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9"/>
          <p:cNvGrpSpPr/>
          <p:nvPr/>
        </p:nvGrpSpPr>
        <p:grpSpPr>
          <a:xfrm>
            <a:off x="6270484" y="2810817"/>
            <a:ext cx="449325" cy="421395"/>
            <a:chOff x="-17542500" y="4068450"/>
            <a:chExt cx="304050" cy="285150"/>
          </a:xfrm>
        </p:grpSpPr>
        <p:sp>
          <p:nvSpPr>
            <p:cNvPr id="7420" name="Google Shape;7420;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9"/>
          <p:cNvGrpSpPr/>
          <p:nvPr/>
        </p:nvGrpSpPr>
        <p:grpSpPr>
          <a:xfrm>
            <a:off x="3500906" y="3342211"/>
            <a:ext cx="343404" cy="449325"/>
            <a:chOff x="-15652200" y="3335975"/>
            <a:chExt cx="232375" cy="304050"/>
          </a:xfrm>
        </p:grpSpPr>
        <p:sp>
          <p:nvSpPr>
            <p:cNvPr id="7427" name="Google Shape;7427;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9"/>
          <p:cNvGrpSpPr/>
          <p:nvPr/>
        </p:nvGrpSpPr>
        <p:grpSpPr>
          <a:xfrm>
            <a:off x="1274819" y="2243729"/>
            <a:ext cx="449325" cy="449030"/>
            <a:chOff x="-20945825" y="3692175"/>
            <a:chExt cx="304050" cy="303850"/>
          </a:xfrm>
        </p:grpSpPr>
        <p:sp>
          <p:nvSpPr>
            <p:cNvPr id="7437" name="Google Shape;7437;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89"/>
          <p:cNvGrpSpPr/>
          <p:nvPr/>
        </p:nvGrpSpPr>
        <p:grpSpPr>
          <a:xfrm>
            <a:off x="4081644" y="1689848"/>
            <a:ext cx="372516" cy="448771"/>
            <a:chOff x="-18994100" y="3334775"/>
            <a:chExt cx="252075" cy="303675"/>
          </a:xfrm>
        </p:grpSpPr>
        <p:sp>
          <p:nvSpPr>
            <p:cNvPr id="7442" name="Google Shape;7442;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9"/>
          <p:cNvGrpSpPr/>
          <p:nvPr/>
        </p:nvGrpSpPr>
        <p:grpSpPr>
          <a:xfrm>
            <a:off x="4096200" y="2244743"/>
            <a:ext cx="343404" cy="446998"/>
            <a:chOff x="-18983850" y="3710075"/>
            <a:chExt cx="232375" cy="302475"/>
          </a:xfrm>
        </p:grpSpPr>
        <p:sp>
          <p:nvSpPr>
            <p:cNvPr id="7447" name="Google Shape;7447;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9"/>
          <p:cNvGrpSpPr/>
          <p:nvPr/>
        </p:nvGrpSpPr>
        <p:grpSpPr>
          <a:xfrm>
            <a:off x="1274247" y="1689573"/>
            <a:ext cx="450470" cy="449325"/>
            <a:chOff x="-20946600" y="3317850"/>
            <a:chExt cx="304825" cy="304050"/>
          </a:xfrm>
        </p:grpSpPr>
        <p:sp>
          <p:nvSpPr>
            <p:cNvPr id="7452" name="Google Shape;7452;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89"/>
          <p:cNvGrpSpPr/>
          <p:nvPr/>
        </p:nvGrpSpPr>
        <p:grpSpPr>
          <a:xfrm>
            <a:off x="1300422" y="2797442"/>
            <a:ext cx="398119" cy="448143"/>
            <a:chOff x="-20930075" y="4066100"/>
            <a:chExt cx="269400" cy="303250"/>
          </a:xfrm>
        </p:grpSpPr>
        <p:sp>
          <p:nvSpPr>
            <p:cNvPr id="7456" name="Google Shape;7456;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89"/>
          <p:cNvGrpSpPr/>
          <p:nvPr/>
        </p:nvGrpSpPr>
        <p:grpSpPr>
          <a:xfrm>
            <a:off x="4042667" y="2797422"/>
            <a:ext cx="450470" cy="448180"/>
            <a:chOff x="-19020075" y="4084200"/>
            <a:chExt cx="304825" cy="303275"/>
          </a:xfrm>
        </p:grpSpPr>
        <p:sp>
          <p:nvSpPr>
            <p:cNvPr id="7459" name="Google Shape;7459;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9"/>
          <p:cNvGrpSpPr/>
          <p:nvPr/>
        </p:nvGrpSpPr>
        <p:grpSpPr>
          <a:xfrm>
            <a:off x="6859931" y="1689001"/>
            <a:ext cx="396937" cy="450470"/>
            <a:chOff x="-17149475" y="3309200"/>
            <a:chExt cx="268600" cy="304825"/>
          </a:xfrm>
        </p:grpSpPr>
        <p:sp>
          <p:nvSpPr>
            <p:cNvPr id="7469" name="Google Shape;7469;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9"/>
          <p:cNvGrpSpPr/>
          <p:nvPr/>
        </p:nvGrpSpPr>
        <p:grpSpPr>
          <a:xfrm>
            <a:off x="6833737" y="2258120"/>
            <a:ext cx="449325" cy="420249"/>
            <a:chOff x="-17168375" y="3692750"/>
            <a:chExt cx="304050" cy="284375"/>
          </a:xfrm>
        </p:grpSpPr>
        <p:sp>
          <p:nvSpPr>
            <p:cNvPr id="7472" name="Google Shape;7472;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89"/>
          <p:cNvGrpSpPr/>
          <p:nvPr/>
        </p:nvGrpSpPr>
        <p:grpSpPr>
          <a:xfrm>
            <a:off x="6830246" y="2796852"/>
            <a:ext cx="456308" cy="449325"/>
            <a:chOff x="-17170750" y="4058800"/>
            <a:chExt cx="308775" cy="304050"/>
          </a:xfrm>
        </p:grpSpPr>
        <p:sp>
          <p:nvSpPr>
            <p:cNvPr id="7480" name="Google Shape;7480;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89"/>
          <p:cNvGrpSpPr/>
          <p:nvPr/>
        </p:nvGrpSpPr>
        <p:grpSpPr>
          <a:xfrm>
            <a:off x="5692143" y="3343358"/>
            <a:ext cx="450470" cy="446998"/>
            <a:chOff x="-15688425" y="3707725"/>
            <a:chExt cx="304825" cy="302475"/>
          </a:xfrm>
        </p:grpSpPr>
        <p:sp>
          <p:nvSpPr>
            <p:cNvPr id="7498" name="Google Shape;7498;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89"/>
          <p:cNvGrpSpPr/>
          <p:nvPr/>
        </p:nvGrpSpPr>
        <p:grpSpPr>
          <a:xfrm>
            <a:off x="1836300" y="1690441"/>
            <a:ext cx="451653" cy="447589"/>
            <a:chOff x="-20572500" y="3319025"/>
            <a:chExt cx="305625" cy="302875"/>
          </a:xfrm>
        </p:grpSpPr>
        <p:sp>
          <p:nvSpPr>
            <p:cNvPr id="7505" name="Google Shape;7505;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9"/>
          <p:cNvGrpSpPr/>
          <p:nvPr/>
        </p:nvGrpSpPr>
        <p:grpSpPr>
          <a:xfrm>
            <a:off x="1837463" y="2305410"/>
            <a:ext cx="449325" cy="325670"/>
            <a:chOff x="-20571700" y="3722875"/>
            <a:chExt cx="304050" cy="220375"/>
          </a:xfrm>
        </p:grpSpPr>
        <p:sp>
          <p:nvSpPr>
            <p:cNvPr id="7508" name="Google Shape;7508;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89"/>
          <p:cNvGrpSpPr/>
          <p:nvPr/>
        </p:nvGrpSpPr>
        <p:grpSpPr>
          <a:xfrm>
            <a:off x="1836891" y="2796278"/>
            <a:ext cx="450470" cy="450470"/>
            <a:chOff x="-20571700" y="4066875"/>
            <a:chExt cx="304825" cy="304825"/>
          </a:xfrm>
        </p:grpSpPr>
        <p:sp>
          <p:nvSpPr>
            <p:cNvPr id="7516" name="Google Shape;7516;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89"/>
          <p:cNvGrpSpPr/>
          <p:nvPr/>
        </p:nvGrpSpPr>
        <p:grpSpPr>
          <a:xfrm>
            <a:off x="4603593" y="1688259"/>
            <a:ext cx="453980" cy="451948"/>
            <a:chOff x="-18645175" y="3334200"/>
            <a:chExt cx="307200" cy="305825"/>
          </a:xfrm>
        </p:grpSpPr>
        <p:sp>
          <p:nvSpPr>
            <p:cNvPr id="7523" name="Google Shape;7523;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89"/>
          <p:cNvGrpSpPr/>
          <p:nvPr/>
        </p:nvGrpSpPr>
        <p:grpSpPr>
          <a:xfrm>
            <a:off x="4604184" y="2242989"/>
            <a:ext cx="452798" cy="450507"/>
            <a:chOff x="-18645175" y="3708500"/>
            <a:chExt cx="306400" cy="304850"/>
          </a:xfrm>
        </p:grpSpPr>
        <p:sp>
          <p:nvSpPr>
            <p:cNvPr id="7529" name="Google Shape;7529;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9"/>
          <p:cNvGrpSpPr/>
          <p:nvPr/>
        </p:nvGrpSpPr>
        <p:grpSpPr>
          <a:xfrm>
            <a:off x="4601857" y="2795630"/>
            <a:ext cx="457453" cy="451763"/>
            <a:chOff x="-18647525" y="4082625"/>
            <a:chExt cx="309550" cy="305700"/>
          </a:xfrm>
        </p:grpSpPr>
        <p:sp>
          <p:nvSpPr>
            <p:cNvPr id="7537" name="Google Shape;7537;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89"/>
          <p:cNvGrpSpPr/>
          <p:nvPr/>
        </p:nvGrpSpPr>
        <p:grpSpPr>
          <a:xfrm>
            <a:off x="7412241" y="1689592"/>
            <a:ext cx="395755" cy="449288"/>
            <a:chOff x="-16775350" y="3309200"/>
            <a:chExt cx="267800" cy="304025"/>
          </a:xfrm>
        </p:grpSpPr>
        <p:sp>
          <p:nvSpPr>
            <p:cNvPr id="7542" name="Google Shape;7542;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89"/>
          <p:cNvGrpSpPr/>
          <p:nvPr/>
        </p:nvGrpSpPr>
        <p:grpSpPr>
          <a:xfrm>
            <a:off x="7412241" y="2241827"/>
            <a:ext cx="395755" cy="452835"/>
            <a:chOff x="-16775350" y="3683300"/>
            <a:chExt cx="267800" cy="306425"/>
          </a:xfrm>
        </p:grpSpPr>
        <p:sp>
          <p:nvSpPr>
            <p:cNvPr id="7546" name="Google Shape;7546;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9"/>
          <p:cNvGrpSpPr/>
          <p:nvPr/>
        </p:nvGrpSpPr>
        <p:grpSpPr>
          <a:xfrm>
            <a:off x="7384292" y="2796870"/>
            <a:ext cx="451653" cy="449288"/>
            <a:chOff x="-16794250" y="4058225"/>
            <a:chExt cx="305625" cy="304025"/>
          </a:xfrm>
        </p:grpSpPr>
        <p:sp>
          <p:nvSpPr>
            <p:cNvPr id="7550" name="Google Shape;7550;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9" name="Google Shape;7559;p8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0" name="Google Shape;7560;p89"/>
          <p:cNvGrpSpPr/>
          <p:nvPr/>
        </p:nvGrpSpPr>
        <p:grpSpPr>
          <a:xfrm>
            <a:off x="2385709" y="1689573"/>
            <a:ext cx="457453" cy="449325"/>
            <a:chOff x="-20199150" y="3317850"/>
            <a:chExt cx="309550" cy="304050"/>
          </a:xfrm>
        </p:grpSpPr>
        <p:sp>
          <p:nvSpPr>
            <p:cNvPr id="7561" name="Google Shape;7561;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89"/>
          <p:cNvGrpSpPr/>
          <p:nvPr/>
        </p:nvGrpSpPr>
        <p:grpSpPr>
          <a:xfrm>
            <a:off x="2388036" y="2242861"/>
            <a:ext cx="452798" cy="450766"/>
            <a:chOff x="-20199150" y="3693150"/>
            <a:chExt cx="306400" cy="305025"/>
          </a:xfrm>
        </p:grpSpPr>
        <p:sp>
          <p:nvSpPr>
            <p:cNvPr id="7569" name="Google Shape;7569;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89"/>
          <p:cNvGrpSpPr/>
          <p:nvPr/>
        </p:nvGrpSpPr>
        <p:grpSpPr>
          <a:xfrm>
            <a:off x="2388609" y="2795687"/>
            <a:ext cx="451653" cy="451653"/>
            <a:chOff x="-20197575" y="4066875"/>
            <a:chExt cx="305625" cy="305625"/>
          </a:xfrm>
        </p:grpSpPr>
        <p:sp>
          <p:nvSpPr>
            <p:cNvPr id="7576" name="Google Shape;7576;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9"/>
          <p:cNvGrpSpPr/>
          <p:nvPr/>
        </p:nvGrpSpPr>
        <p:grpSpPr>
          <a:xfrm>
            <a:off x="5170827" y="1687520"/>
            <a:ext cx="449325" cy="453426"/>
            <a:chOff x="-18271050" y="3333200"/>
            <a:chExt cx="304050" cy="306825"/>
          </a:xfrm>
        </p:grpSpPr>
        <p:sp>
          <p:nvSpPr>
            <p:cNvPr id="7585" name="Google Shape;7585;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9"/>
          <p:cNvGrpSpPr/>
          <p:nvPr/>
        </p:nvGrpSpPr>
        <p:grpSpPr>
          <a:xfrm>
            <a:off x="5171399" y="2244171"/>
            <a:ext cx="448180" cy="448143"/>
            <a:chOff x="-18270275" y="3710875"/>
            <a:chExt cx="303275" cy="303250"/>
          </a:xfrm>
        </p:grpSpPr>
        <p:sp>
          <p:nvSpPr>
            <p:cNvPr id="7591" name="Google Shape;7591;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89"/>
          <p:cNvGrpSpPr/>
          <p:nvPr/>
        </p:nvGrpSpPr>
        <p:grpSpPr>
          <a:xfrm>
            <a:off x="5224951" y="2797422"/>
            <a:ext cx="341076" cy="448180"/>
            <a:chOff x="-18234025" y="4084200"/>
            <a:chExt cx="230800" cy="303275"/>
          </a:xfrm>
        </p:grpSpPr>
        <p:sp>
          <p:nvSpPr>
            <p:cNvPr id="7598" name="Google Shape;7598;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9"/>
          <p:cNvGrpSpPr/>
          <p:nvPr/>
        </p:nvGrpSpPr>
        <p:grpSpPr>
          <a:xfrm>
            <a:off x="2337506" y="3341641"/>
            <a:ext cx="449325" cy="450470"/>
            <a:chOff x="-16419350" y="3308400"/>
            <a:chExt cx="304050" cy="304825"/>
          </a:xfrm>
        </p:grpSpPr>
        <p:sp>
          <p:nvSpPr>
            <p:cNvPr id="7602" name="Google Shape;7602;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89"/>
          <p:cNvGrpSpPr/>
          <p:nvPr/>
        </p:nvGrpSpPr>
        <p:grpSpPr>
          <a:xfrm>
            <a:off x="4609062" y="3340423"/>
            <a:ext cx="395755" cy="452872"/>
            <a:chOff x="-16401225" y="3683275"/>
            <a:chExt cx="267800" cy="306450"/>
          </a:xfrm>
        </p:grpSpPr>
        <p:sp>
          <p:nvSpPr>
            <p:cNvPr id="7610" name="Google Shape;7610;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9"/>
          <p:cNvGrpSpPr/>
          <p:nvPr/>
        </p:nvGrpSpPr>
        <p:grpSpPr>
          <a:xfrm>
            <a:off x="7974511" y="2797062"/>
            <a:ext cx="450470" cy="448180"/>
            <a:chOff x="-16419350" y="4058200"/>
            <a:chExt cx="304825" cy="303275"/>
          </a:xfrm>
        </p:grpSpPr>
        <p:sp>
          <p:nvSpPr>
            <p:cNvPr id="7618" name="Google Shape;7618;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89"/>
          <p:cNvGrpSpPr/>
          <p:nvPr/>
        </p:nvGrpSpPr>
        <p:grpSpPr>
          <a:xfrm>
            <a:off x="4001398" y="3343080"/>
            <a:ext cx="450507" cy="447589"/>
            <a:chOff x="-15296200" y="3326900"/>
            <a:chExt cx="304850" cy="302875"/>
          </a:xfrm>
        </p:grpSpPr>
        <p:sp>
          <p:nvSpPr>
            <p:cNvPr id="7626" name="Google Shape;7626;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89"/>
          <p:cNvGrpSpPr/>
          <p:nvPr/>
        </p:nvGrpSpPr>
        <p:grpSpPr>
          <a:xfrm>
            <a:off x="2917051" y="1706881"/>
            <a:ext cx="486566" cy="414708"/>
            <a:chOff x="-19835275" y="3330250"/>
            <a:chExt cx="329250" cy="280625"/>
          </a:xfrm>
        </p:grpSpPr>
        <p:sp>
          <p:nvSpPr>
            <p:cNvPr id="7632" name="Google Shape;7632;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9"/>
          <p:cNvGrpSpPr/>
          <p:nvPr/>
        </p:nvGrpSpPr>
        <p:grpSpPr>
          <a:xfrm>
            <a:off x="2935080" y="2243470"/>
            <a:ext cx="450507" cy="449547"/>
            <a:chOff x="-19822675" y="3692750"/>
            <a:chExt cx="304850" cy="304200"/>
          </a:xfrm>
        </p:grpSpPr>
        <p:sp>
          <p:nvSpPr>
            <p:cNvPr id="7636" name="Google Shape;7636;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89"/>
          <p:cNvGrpSpPr/>
          <p:nvPr/>
        </p:nvGrpSpPr>
        <p:grpSpPr>
          <a:xfrm>
            <a:off x="2935672" y="2796278"/>
            <a:ext cx="449325" cy="450470"/>
            <a:chOff x="-19822675" y="4066875"/>
            <a:chExt cx="304050" cy="304825"/>
          </a:xfrm>
        </p:grpSpPr>
        <p:sp>
          <p:nvSpPr>
            <p:cNvPr id="7642" name="Google Shape;7642;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89"/>
          <p:cNvGrpSpPr/>
          <p:nvPr/>
        </p:nvGrpSpPr>
        <p:grpSpPr>
          <a:xfrm>
            <a:off x="5744740" y="1689571"/>
            <a:ext cx="399302" cy="449325"/>
            <a:chOff x="-17878825" y="3334400"/>
            <a:chExt cx="270200" cy="304050"/>
          </a:xfrm>
        </p:grpSpPr>
        <p:sp>
          <p:nvSpPr>
            <p:cNvPr id="7649" name="Google Shape;7649;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89"/>
          <p:cNvGrpSpPr/>
          <p:nvPr/>
        </p:nvGrpSpPr>
        <p:grpSpPr>
          <a:xfrm>
            <a:off x="5718565" y="2242416"/>
            <a:ext cx="451653" cy="451653"/>
            <a:chOff x="-17896150" y="3709300"/>
            <a:chExt cx="305625" cy="305625"/>
          </a:xfrm>
        </p:grpSpPr>
        <p:sp>
          <p:nvSpPr>
            <p:cNvPr id="7657" name="Google Shape;7657;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9"/>
          <p:cNvGrpSpPr/>
          <p:nvPr/>
        </p:nvGrpSpPr>
        <p:grpSpPr>
          <a:xfrm>
            <a:off x="5746495" y="2795686"/>
            <a:ext cx="395792" cy="451653"/>
            <a:chOff x="-17878025" y="4082625"/>
            <a:chExt cx="267825" cy="305625"/>
          </a:xfrm>
        </p:grpSpPr>
        <p:sp>
          <p:nvSpPr>
            <p:cNvPr id="7662" name="Google Shape;7662;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9"/>
          <p:cNvGrpSpPr/>
          <p:nvPr/>
        </p:nvGrpSpPr>
        <p:grpSpPr>
          <a:xfrm>
            <a:off x="2890388" y="3355015"/>
            <a:ext cx="450507" cy="423722"/>
            <a:chOff x="-16044450" y="3317850"/>
            <a:chExt cx="304850" cy="286725"/>
          </a:xfrm>
        </p:grpSpPr>
        <p:sp>
          <p:nvSpPr>
            <p:cNvPr id="7670" name="Google Shape;7670;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8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89"/>
          <p:cNvGrpSpPr/>
          <p:nvPr/>
        </p:nvGrpSpPr>
        <p:grpSpPr>
          <a:xfrm>
            <a:off x="8012905" y="2243724"/>
            <a:ext cx="373662" cy="449030"/>
            <a:chOff x="-16018450" y="4058400"/>
            <a:chExt cx="252850" cy="303850"/>
          </a:xfrm>
        </p:grpSpPr>
        <p:sp>
          <p:nvSpPr>
            <p:cNvPr id="7676" name="Google Shape;7676;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0" name="Google Shape;7680;p8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85"/>
        <p:cNvGrpSpPr/>
        <p:nvPr/>
      </p:nvGrpSpPr>
      <p:grpSpPr>
        <a:xfrm>
          <a:off x="0" y="0"/>
          <a:ext cx="0" cy="0"/>
          <a:chOff x="0" y="0"/>
          <a:chExt cx="0" cy="0"/>
        </a:xfrm>
      </p:grpSpPr>
      <p:grpSp>
        <p:nvGrpSpPr>
          <p:cNvPr id="7686" name="Google Shape;7686;p90"/>
          <p:cNvGrpSpPr/>
          <p:nvPr/>
        </p:nvGrpSpPr>
        <p:grpSpPr>
          <a:xfrm>
            <a:off x="829817" y="1689241"/>
            <a:ext cx="442337" cy="419623"/>
            <a:chOff x="-6696925" y="3272575"/>
            <a:chExt cx="307200" cy="291425"/>
          </a:xfrm>
        </p:grpSpPr>
        <p:sp>
          <p:nvSpPr>
            <p:cNvPr id="7687" name="Google Shape;7687;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90"/>
          <p:cNvGrpSpPr/>
          <p:nvPr/>
        </p:nvGrpSpPr>
        <p:grpSpPr>
          <a:xfrm>
            <a:off x="829799" y="2204636"/>
            <a:ext cx="442373" cy="420775"/>
            <a:chOff x="-6690625" y="3631325"/>
            <a:chExt cx="307225" cy="292225"/>
          </a:xfrm>
        </p:grpSpPr>
        <p:sp>
          <p:nvSpPr>
            <p:cNvPr id="7690" name="Google Shape;7690;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90"/>
          <p:cNvGrpSpPr/>
          <p:nvPr/>
        </p:nvGrpSpPr>
        <p:grpSpPr>
          <a:xfrm>
            <a:off x="851921" y="2756972"/>
            <a:ext cx="421927" cy="419371"/>
            <a:chOff x="-6689825" y="3992050"/>
            <a:chExt cx="293025" cy="291250"/>
          </a:xfrm>
        </p:grpSpPr>
        <p:sp>
          <p:nvSpPr>
            <p:cNvPr id="7696" name="Google Shape;7696;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8" name="Google Shape;7708;p9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9" name="Google Shape;7709;p90"/>
          <p:cNvGrpSpPr/>
          <p:nvPr/>
        </p:nvGrpSpPr>
        <p:grpSpPr>
          <a:xfrm>
            <a:off x="3535232" y="2205192"/>
            <a:ext cx="423043" cy="419659"/>
            <a:chOff x="-4837325" y="3612425"/>
            <a:chExt cx="293800" cy="291450"/>
          </a:xfrm>
        </p:grpSpPr>
        <p:sp>
          <p:nvSpPr>
            <p:cNvPr id="7710" name="Google Shape;7710;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90"/>
          <p:cNvGrpSpPr/>
          <p:nvPr/>
        </p:nvGrpSpPr>
        <p:grpSpPr>
          <a:xfrm>
            <a:off x="3548265" y="2756826"/>
            <a:ext cx="420775" cy="419659"/>
            <a:chOff x="-4837325" y="3971575"/>
            <a:chExt cx="292225" cy="291450"/>
          </a:xfrm>
        </p:grpSpPr>
        <p:sp>
          <p:nvSpPr>
            <p:cNvPr id="7714" name="Google Shape;7714;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90"/>
          <p:cNvGrpSpPr/>
          <p:nvPr/>
        </p:nvGrpSpPr>
        <p:grpSpPr>
          <a:xfrm>
            <a:off x="6240279" y="1714185"/>
            <a:ext cx="430998" cy="369730"/>
            <a:chOff x="-3037625" y="3254850"/>
            <a:chExt cx="299325" cy="256775"/>
          </a:xfrm>
        </p:grpSpPr>
        <p:sp>
          <p:nvSpPr>
            <p:cNvPr id="7721" name="Google Shape;7721;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90"/>
          <p:cNvGrpSpPr/>
          <p:nvPr/>
        </p:nvGrpSpPr>
        <p:grpSpPr>
          <a:xfrm>
            <a:off x="6244239" y="2204615"/>
            <a:ext cx="423079" cy="420811"/>
            <a:chOff x="-3031325" y="3597450"/>
            <a:chExt cx="293825" cy="292250"/>
          </a:xfrm>
        </p:grpSpPr>
        <p:sp>
          <p:nvSpPr>
            <p:cNvPr id="7726" name="Google Shape;7726;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90"/>
          <p:cNvGrpSpPr/>
          <p:nvPr/>
        </p:nvGrpSpPr>
        <p:grpSpPr>
          <a:xfrm>
            <a:off x="6256714" y="2781214"/>
            <a:ext cx="421927" cy="370882"/>
            <a:chOff x="-3030525" y="3973150"/>
            <a:chExt cx="293025" cy="257575"/>
          </a:xfrm>
        </p:grpSpPr>
        <p:sp>
          <p:nvSpPr>
            <p:cNvPr id="7731" name="Google Shape;7731;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90"/>
          <p:cNvGrpSpPr/>
          <p:nvPr/>
        </p:nvGrpSpPr>
        <p:grpSpPr>
          <a:xfrm>
            <a:off x="1358307" y="3369426"/>
            <a:ext cx="421927" cy="297195"/>
            <a:chOff x="-1199300" y="3279250"/>
            <a:chExt cx="293025" cy="206400"/>
          </a:xfrm>
        </p:grpSpPr>
        <p:sp>
          <p:nvSpPr>
            <p:cNvPr id="7734" name="Google Shape;7734;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90"/>
          <p:cNvGrpSpPr/>
          <p:nvPr/>
        </p:nvGrpSpPr>
        <p:grpSpPr>
          <a:xfrm>
            <a:off x="1365393" y="1688773"/>
            <a:ext cx="444605" cy="420559"/>
            <a:chOff x="-6338550" y="3272950"/>
            <a:chExt cx="308775" cy="292075"/>
          </a:xfrm>
        </p:grpSpPr>
        <p:sp>
          <p:nvSpPr>
            <p:cNvPr id="7739" name="Google Shape;7739;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90"/>
          <p:cNvGrpSpPr/>
          <p:nvPr/>
        </p:nvGrpSpPr>
        <p:grpSpPr>
          <a:xfrm>
            <a:off x="1376732" y="2205194"/>
            <a:ext cx="421927" cy="419659"/>
            <a:chOff x="-6329100" y="3632100"/>
            <a:chExt cx="293025" cy="291450"/>
          </a:xfrm>
        </p:grpSpPr>
        <p:sp>
          <p:nvSpPr>
            <p:cNvPr id="7743" name="Google Shape;7743;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90"/>
          <p:cNvGrpSpPr/>
          <p:nvPr/>
        </p:nvGrpSpPr>
        <p:grpSpPr>
          <a:xfrm>
            <a:off x="1389783" y="2756828"/>
            <a:ext cx="419623" cy="419659"/>
            <a:chOff x="-6329875" y="3992050"/>
            <a:chExt cx="291425" cy="291450"/>
          </a:xfrm>
        </p:grpSpPr>
        <p:sp>
          <p:nvSpPr>
            <p:cNvPr id="7747" name="Google Shape;7747;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90"/>
          <p:cNvGrpSpPr/>
          <p:nvPr/>
        </p:nvGrpSpPr>
        <p:grpSpPr>
          <a:xfrm>
            <a:off x="4075920" y="1687530"/>
            <a:ext cx="423079" cy="423043"/>
            <a:chOff x="-4478975" y="3251700"/>
            <a:chExt cx="293825" cy="293800"/>
          </a:xfrm>
        </p:grpSpPr>
        <p:sp>
          <p:nvSpPr>
            <p:cNvPr id="7752" name="Google Shape;7752;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0"/>
          <p:cNvGrpSpPr/>
          <p:nvPr/>
        </p:nvGrpSpPr>
        <p:grpSpPr>
          <a:xfrm>
            <a:off x="4075920" y="2205192"/>
            <a:ext cx="423079" cy="419659"/>
            <a:chOff x="-4475825" y="3612425"/>
            <a:chExt cx="293825" cy="291450"/>
          </a:xfrm>
        </p:grpSpPr>
        <p:sp>
          <p:nvSpPr>
            <p:cNvPr id="7756" name="Google Shape;7756;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90"/>
          <p:cNvGrpSpPr/>
          <p:nvPr/>
        </p:nvGrpSpPr>
        <p:grpSpPr>
          <a:xfrm>
            <a:off x="4084992" y="2756844"/>
            <a:ext cx="428730" cy="419623"/>
            <a:chOff x="-4480550" y="3970800"/>
            <a:chExt cx="297750" cy="291425"/>
          </a:xfrm>
        </p:grpSpPr>
        <p:sp>
          <p:nvSpPr>
            <p:cNvPr id="7760" name="Google Shape;7760;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90"/>
          <p:cNvGrpSpPr/>
          <p:nvPr/>
        </p:nvGrpSpPr>
        <p:grpSpPr>
          <a:xfrm>
            <a:off x="6788826" y="1689221"/>
            <a:ext cx="415123" cy="419659"/>
            <a:chOff x="-2668225" y="3239075"/>
            <a:chExt cx="288300" cy="291450"/>
          </a:xfrm>
        </p:grpSpPr>
        <p:sp>
          <p:nvSpPr>
            <p:cNvPr id="7763" name="Google Shape;7763;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90"/>
          <p:cNvGrpSpPr/>
          <p:nvPr/>
        </p:nvGrpSpPr>
        <p:grpSpPr>
          <a:xfrm>
            <a:off x="6785982" y="2205191"/>
            <a:ext cx="420811" cy="419659"/>
            <a:chOff x="-2671375" y="3597450"/>
            <a:chExt cx="292250" cy="291450"/>
          </a:xfrm>
        </p:grpSpPr>
        <p:sp>
          <p:nvSpPr>
            <p:cNvPr id="7769" name="Google Shape;7769;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90"/>
          <p:cNvGrpSpPr/>
          <p:nvPr/>
        </p:nvGrpSpPr>
        <p:grpSpPr>
          <a:xfrm>
            <a:off x="6796765" y="2755691"/>
            <a:ext cx="423043" cy="421927"/>
            <a:chOff x="-2670575" y="3956600"/>
            <a:chExt cx="293800" cy="293025"/>
          </a:xfrm>
        </p:grpSpPr>
        <p:sp>
          <p:nvSpPr>
            <p:cNvPr id="7772" name="Google Shape;7772;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90"/>
          <p:cNvGrpSpPr/>
          <p:nvPr/>
        </p:nvGrpSpPr>
        <p:grpSpPr>
          <a:xfrm>
            <a:off x="3054285" y="3311947"/>
            <a:ext cx="426462" cy="418363"/>
            <a:chOff x="-1183550" y="3586525"/>
            <a:chExt cx="296175" cy="290550"/>
          </a:xfrm>
        </p:grpSpPr>
        <p:sp>
          <p:nvSpPr>
            <p:cNvPr id="7777" name="Google Shape;7777;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90"/>
          <p:cNvGrpSpPr/>
          <p:nvPr/>
        </p:nvGrpSpPr>
        <p:grpSpPr>
          <a:xfrm>
            <a:off x="1917896" y="1689799"/>
            <a:ext cx="420811" cy="418507"/>
            <a:chOff x="-5971525" y="3273750"/>
            <a:chExt cx="292250" cy="290650"/>
          </a:xfrm>
        </p:grpSpPr>
        <p:sp>
          <p:nvSpPr>
            <p:cNvPr id="7787" name="Google Shape;7787;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90"/>
          <p:cNvGrpSpPr/>
          <p:nvPr/>
        </p:nvGrpSpPr>
        <p:grpSpPr>
          <a:xfrm>
            <a:off x="1912226" y="2203826"/>
            <a:ext cx="432150" cy="422395"/>
            <a:chOff x="-5974675" y="3632100"/>
            <a:chExt cx="300125" cy="293350"/>
          </a:xfrm>
        </p:grpSpPr>
        <p:sp>
          <p:nvSpPr>
            <p:cNvPr id="7790" name="Google Shape;7790;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90"/>
          <p:cNvGrpSpPr/>
          <p:nvPr/>
        </p:nvGrpSpPr>
        <p:grpSpPr>
          <a:xfrm>
            <a:off x="1942267" y="2755694"/>
            <a:ext cx="395865" cy="421927"/>
            <a:chOff x="-5971525" y="3990475"/>
            <a:chExt cx="274925" cy="293025"/>
          </a:xfrm>
        </p:grpSpPr>
        <p:sp>
          <p:nvSpPr>
            <p:cNvPr id="7794" name="Google Shape;7794;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90"/>
          <p:cNvGrpSpPr/>
          <p:nvPr/>
        </p:nvGrpSpPr>
        <p:grpSpPr>
          <a:xfrm>
            <a:off x="4615473" y="1689798"/>
            <a:ext cx="420775" cy="418507"/>
            <a:chOff x="-4118225" y="3253275"/>
            <a:chExt cx="292225" cy="290650"/>
          </a:xfrm>
        </p:grpSpPr>
        <p:sp>
          <p:nvSpPr>
            <p:cNvPr id="7799" name="Google Shape;7799;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90"/>
          <p:cNvGrpSpPr/>
          <p:nvPr/>
        </p:nvGrpSpPr>
        <p:grpSpPr>
          <a:xfrm>
            <a:off x="4665924" y="2204922"/>
            <a:ext cx="319874" cy="420199"/>
            <a:chOff x="-4082800" y="3612425"/>
            <a:chExt cx="222150" cy="291825"/>
          </a:xfrm>
        </p:grpSpPr>
        <p:sp>
          <p:nvSpPr>
            <p:cNvPr id="7802" name="Google Shape;7802;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90"/>
          <p:cNvGrpSpPr/>
          <p:nvPr/>
        </p:nvGrpSpPr>
        <p:grpSpPr>
          <a:xfrm>
            <a:off x="4627372" y="2769876"/>
            <a:ext cx="420775" cy="393561"/>
            <a:chOff x="-4118225" y="3990475"/>
            <a:chExt cx="292225" cy="273325"/>
          </a:xfrm>
        </p:grpSpPr>
        <p:sp>
          <p:nvSpPr>
            <p:cNvPr id="7806" name="Google Shape;7806;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90"/>
          <p:cNvGrpSpPr/>
          <p:nvPr/>
        </p:nvGrpSpPr>
        <p:grpSpPr>
          <a:xfrm>
            <a:off x="7338026" y="1688087"/>
            <a:ext cx="394713" cy="421927"/>
            <a:chOff x="-2312225" y="3238300"/>
            <a:chExt cx="274125" cy="293025"/>
          </a:xfrm>
        </p:grpSpPr>
        <p:sp>
          <p:nvSpPr>
            <p:cNvPr id="7811" name="Google Shape;7811;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90"/>
          <p:cNvGrpSpPr/>
          <p:nvPr/>
        </p:nvGrpSpPr>
        <p:grpSpPr>
          <a:xfrm>
            <a:off x="7335742" y="2756825"/>
            <a:ext cx="423079" cy="419659"/>
            <a:chOff x="-2310650" y="3958175"/>
            <a:chExt cx="293825" cy="291450"/>
          </a:xfrm>
        </p:grpSpPr>
        <p:sp>
          <p:nvSpPr>
            <p:cNvPr id="7814" name="Google Shape;7814;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90"/>
          <p:cNvGrpSpPr/>
          <p:nvPr/>
        </p:nvGrpSpPr>
        <p:grpSpPr>
          <a:xfrm>
            <a:off x="4702603" y="3308459"/>
            <a:ext cx="424159" cy="419659"/>
            <a:chOff x="-1182750" y="3962900"/>
            <a:chExt cx="294575" cy="291450"/>
          </a:xfrm>
        </p:grpSpPr>
        <p:sp>
          <p:nvSpPr>
            <p:cNvPr id="7817" name="Google Shape;7817;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90"/>
          <p:cNvGrpSpPr/>
          <p:nvPr/>
        </p:nvGrpSpPr>
        <p:grpSpPr>
          <a:xfrm>
            <a:off x="2455739" y="1689223"/>
            <a:ext cx="424195" cy="419659"/>
            <a:chOff x="-5611575" y="3272950"/>
            <a:chExt cx="294600" cy="291450"/>
          </a:xfrm>
        </p:grpSpPr>
        <p:sp>
          <p:nvSpPr>
            <p:cNvPr id="7825" name="Google Shape;7825;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90"/>
          <p:cNvGrpSpPr/>
          <p:nvPr/>
        </p:nvGrpSpPr>
        <p:grpSpPr>
          <a:xfrm>
            <a:off x="2455739" y="2205770"/>
            <a:ext cx="424195" cy="418507"/>
            <a:chOff x="-5613150" y="3632900"/>
            <a:chExt cx="294600" cy="290650"/>
          </a:xfrm>
        </p:grpSpPr>
        <p:sp>
          <p:nvSpPr>
            <p:cNvPr id="7831" name="Google Shape;7831;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90"/>
          <p:cNvGrpSpPr/>
          <p:nvPr/>
        </p:nvGrpSpPr>
        <p:grpSpPr>
          <a:xfrm>
            <a:off x="7324977" y="2153586"/>
            <a:ext cx="420811" cy="522864"/>
            <a:chOff x="-2310650" y="3525775"/>
            <a:chExt cx="292250" cy="363125"/>
          </a:xfrm>
        </p:grpSpPr>
        <p:sp>
          <p:nvSpPr>
            <p:cNvPr id="7834" name="Google Shape;7834;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90"/>
          <p:cNvGrpSpPr/>
          <p:nvPr/>
        </p:nvGrpSpPr>
        <p:grpSpPr>
          <a:xfrm>
            <a:off x="2467638" y="2756270"/>
            <a:ext cx="424195" cy="420775"/>
            <a:chOff x="-5613150" y="3991275"/>
            <a:chExt cx="294600" cy="292225"/>
          </a:xfrm>
        </p:grpSpPr>
        <p:sp>
          <p:nvSpPr>
            <p:cNvPr id="7839" name="Google Shape;7839;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90"/>
          <p:cNvGrpSpPr/>
          <p:nvPr/>
        </p:nvGrpSpPr>
        <p:grpSpPr>
          <a:xfrm>
            <a:off x="5139126" y="1689438"/>
            <a:ext cx="434634" cy="419227"/>
            <a:chOff x="-3768700" y="3253275"/>
            <a:chExt cx="301850" cy="291150"/>
          </a:xfrm>
        </p:grpSpPr>
        <p:sp>
          <p:nvSpPr>
            <p:cNvPr id="7849" name="Google Shape;7849;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90"/>
          <p:cNvGrpSpPr/>
          <p:nvPr/>
        </p:nvGrpSpPr>
        <p:grpSpPr>
          <a:xfrm>
            <a:off x="5143209" y="2217090"/>
            <a:ext cx="426462" cy="395865"/>
            <a:chOff x="-3808700" y="3628950"/>
            <a:chExt cx="296175" cy="274925"/>
          </a:xfrm>
        </p:grpSpPr>
        <p:sp>
          <p:nvSpPr>
            <p:cNvPr id="7853" name="Google Shape;7853;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90"/>
          <p:cNvGrpSpPr/>
          <p:nvPr/>
        </p:nvGrpSpPr>
        <p:grpSpPr>
          <a:xfrm>
            <a:off x="5208420" y="2756412"/>
            <a:ext cx="419443" cy="420487"/>
            <a:chOff x="-3771675" y="3971775"/>
            <a:chExt cx="291300" cy="292025"/>
          </a:xfrm>
        </p:grpSpPr>
        <p:sp>
          <p:nvSpPr>
            <p:cNvPr id="7857" name="Google Shape;7857;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90"/>
          <p:cNvGrpSpPr/>
          <p:nvPr/>
        </p:nvGrpSpPr>
        <p:grpSpPr>
          <a:xfrm>
            <a:off x="7869864" y="1716461"/>
            <a:ext cx="420271" cy="320774"/>
            <a:chOff x="-1951475" y="3273100"/>
            <a:chExt cx="291875" cy="222775"/>
          </a:xfrm>
        </p:grpSpPr>
        <p:sp>
          <p:nvSpPr>
            <p:cNvPr id="7863" name="Google Shape;7863;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90"/>
          <p:cNvGrpSpPr/>
          <p:nvPr/>
        </p:nvGrpSpPr>
        <p:grpSpPr>
          <a:xfrm>
            <a:off x="7867344" y="2205191"/>
            <a:ext cx="425310" cy="419659"/>
            <a:chOff x="-1951475" y="3597450"/>
            <a:chExt cx="295375" cy="291450"/>
          </a:xfrm>
        </p:grpSpPr>
        <p:sp>
          <p:nvSpPr>
            <p:cNvPr id="7867" name="Google Shape;7867;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0"/>
          <p:cNvGrpSpPr/>
          <p:nvPr/>
        </p:nvGrpSpPr>
        <p:grpSpPr>
          <a:xfrm>
            <a:off x="7869595" y="2756825"/>
            <a:ext cx="444605" cy="419659"/>
            <a:chOff x="-1960150" y="3956600"/>
            <a:chExt cx="308775" cy="291450"/>
          </a:xfrm>
        </p:grpSpPr>
        <p:sp>
          <p:nvSpPr>
            <p:cNvPr id="7872" name="Google Shape;7872;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90"/>
          <p:cNvGrpSpPr/>
          <p:nvPr/>
        </p:nvGrpSpPr>
        <p:grpSpPr>
          <a:xfrm>
            <a:off x="1923633" y="3307636"/>
            <a:ext cx="420775" cy="420775"/>
            <a:chOff x="-804700" y="3226500"/>
            <a:chExt cx="292225" cy="292225"/>
          </a:xfrm>
        </p:grpSpPr>
        <p:sp>
          <p:nvSpPr>
            <p:cNvPr id="7875" name="Google Shape;7875;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0"/>
          <p:cNvGrpSpPr/>
          <p:nvPr/>
        </p:nvGrpSpPr>
        <p:grpSpPr>
          <a:xfrm>
            <a:off x="3003724" y="1688647"/>
            <a:ext cx="420775" cy="420811"/>
            <a:chOff x="-5251625" y="3272950"/>
            <a:chExt cx="292225" cy="292250"/>
          </a:xfrm>
        </p:grpSpPr>
        <p:sp>
          <p:nvSpPr>
            <p:cNvPr id="7883" name="Google Shape;7883;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90"/>
          <p:cNvGrpSpPr/>
          <p:nvPr/>
        </p:nvGrpSpPr>
        <p:grpSpPr>
          <a:xfrm>
            <a:off x="3000322" y="2204348"/>
            <a:ext cx="427578" cy="421351"/>
            <a:chOff x="-5254775" y="3631325"/>
            <a:chExt cx="296950" cy="292625"/>
          </a:xfrm>
        </p:grpSpPr>
        <p:sp>
          <p:nvSpPr>
            <p:cNvPr id="7887" name="Google Shape;7887;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90"/>
          <p:cNvGrpSpPr/>
          <p:nvPr/>
        </p:nvGrpSpPr>
        <p:grpSpPr>
          <a:xfrm>
            <a:off x="3016181" y="2756270"/>
            <a:ext cx="419659" cy="420775"/>
            <a:chOff x="-5251625" y="3991275"/>
            <a:chExt cx="291450" cy="292225"/>
          </a:xfrm>
        </p:grpSpPr>
        <p:sp>
          <p:nvSpPr>
            <p:cNvPr id="7895" name="Google Shape;7895;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90"/>
          <p:cNvGrpSpPr/>
          <p:nvPr/>
        </p:nvGrpSpPr>
        <p:grpSpPr>
          <a:xfrm>
            <a:off x="5756763" y="1689240"/>
            <a:ext cx="319874" cy="419623"/>
            <a:chOff x="-3365275" y="3253275"/>
            <a:chExt cx="222150" cy="291425"/>
          </a:xfrm>
        </p:grpSpPr>
        <p:sp>
          <p:nvSpPr>
            <p:cNvPr id="7901" name="Google Shape;7901;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90"/>
          <p:cNvGrpSpPr/>
          <p:nvPr/>
        </p:nvGrpSpPr>
        <p:grpSpPr>
          <a:xfrm>
            <a:off x="5730701" y="2204058"/>
            <a:ext cx="371998" cy="421927"/>
            <a:chOff x="-3383375" y="3611625"/>
            <a:chExt cx="258350" cy="293025"/>
          </a:xfrm>
        </p:grpSpPr>
        <p:sp>
          <p:nvSpPr>
            <p:cNvPr id="7904" name="Google Shape;7904;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90"/>
          <p:cNvGrpSpPr/>
          <p:nvPr/>
        </p:nvGrpSpPr>
        <p:grpSpPr>
          <a:xfrm>
            <a:off x="5793050" y="2756826"/>
            <a:ext cx="271097" cy="419659"/>
            <a:chOff x="-3347950" y="3971575"/>
            <a:chExt cx="188275" cy="291450"/>
          </a:xfrm>
        </p:grpSpPr>
        <p:sp>
          <p:nvSpPr>
            <p:cNvPr id="7907" name="Google Shape;7907;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90"/>
          <p:cNvGrpSpPr/>
          <p:nvPr/>
        </p:nvGrpSpPr>
        <p:grpSpPr>
          <a:xfrm>
            <a:off x="842909" y="3307061"/>
            <a:ext cx="371998" cy="421927"/>
            <a:chOff x="-1575775" y="3238300"/>
            <a:chExt cx="258350" cy="293025"/>
          </a:xfrm>
        </p:grpSpPr>
        <p:sp>
          <p:nvSpPr>
            <p:cNvPr id="7911" name="Google Shape;7911;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90"/>
          <p:cNvGrpSpPr/>
          <p:nvPr/>
        </p:nvGrpSpPr>
        <p:grpSpPr>
          <a:xfrm>
            <a:off x="2487807" y="3309051"/>
            <a:ext cx="423079" cy="424159"/>
            <a:chOff x="-1591550" y="3597475"/>
            <a:chExt cx="293825" cy="294575"/>
          </a:xfrm>
        </p:grpSpPr>
        <p:sp>
          <p:nvSpPr>
            <p:cNvPr id="7917" name="Google Shape;7917;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90"/>
          <p:cNvGrpSpPr/>
          <p:nvPr/>
        </p:nvGrpSpPr>
        <p:grpSpPr>
          <a:xfrm>
            <a:off x="4137277" y="3318663"/>
            <a:ext cx="421927" cy="399248"/>
            <a:chOff x="-1592325" y="3957400"/>
            <a:chExt cx="293025" cy="277275"/>
          </a:xfrm>
        </p:grpSpPr>
        <p:sp>
          <p:nvSpPr>
            <p:cNvPr id="7921" name="Google Shape;7921;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90"/>
          <p:cNvGrpSpPr/>
          <p:nvPr/>
        </p:nvGrpSpPr>
        <p:grpSpPr>
          <a:xfrm>
            <a:off x="3624147" y="3310744"/>
            <a:ext cx="369730" cy="420775"/>
            <a:chOff x="-778700" y="3612425"/>
            <a:chExt cx="256775" cy="292225"/>
          </a:xfrm>
        </p:grpSpPr>
        <p:sp>
          <p:nvSpPr>
            <p:cNvPr id="7926" name="Google Shape;7926;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90"/>
          <p:cNvGrpSpPr/>
          <p:nvPr/>
        </p:nvGrpSpPr>
        <p:grpSpPr>
          <a:xfrm>
            <a:off x="6095649" y="3828305"/>
            <a:ext cx="340731" cy="387641"/>
            <a:chOff x="7728464" y="1561258"/>
            <a:chExt cx="349719" cy="397866"/>
          </a:xfrm>
        </p:grpSpPr>
        <p:sp>
          <p:nvSpPr>
            <p:cNvPr id="7933" name="Google Shape;7933;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90"/>
          <p:cNvGrpSpPr/>
          <p:nvPr/>
        </p:nvGrpSpPr>
        <p:grpSpPr>
          <a:xfrm>
            <a:off x="4018617" y="3828305"/>
            <a:ext cx="387681" cy="387641"/>
            <a:chOff x="5611350" y="1561258"/>
            <a:chExt cx="397907" cy="397866"/>
          </a:xfrm>
        </p:grpSpPr>
        <p:sp>
          <p:nvSpPr>
            <p:cNvPr id="7936" name="Google Shape;7936;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90"/>
          <p:cNvGrpSpPr/>
          <p:nvPr/>
        </p:nvGrpSpPr>
        <p:grpSpPr>
          <a:xfrm>
            <a:off x="4537903" y="3925571"/>
            <a:ext cx="387610" cy="193109"/>
            <a:chOff x="6140660" y="1661097"/>
            <a:chExt cx="397835" cy="198202"/>
          </a:xfrm>
        </p:grpSpPr>
        <p:sp>
          <p:nvSpPr>
            <p:cNvPr id="7941" name="Google Shape;7941;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90"/>
          <p:cNvGrpSpPr/>
          <p:nvPr/>
        </p:nvGrpSpPr>
        <p:grpSpPr>
          <a:xfrm>
            <a:off x="5057118" y="3828305"/>
            <a:ext cx="387681" cy="387641"/>
            <a:chOff x="6669907" y="1561258"/>
            <a:chExt cx="397907" cy="397866"/>
          </a:xfrm>
        </p:grpSpPr>
        <p:sp>
          <p:nvSpPr>
            <p:cNvPr id="7946" name="Google Shape;7946;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90"/>
          <p:cNvGrpSpPr/>
          <p:nvPr/>
        </p:nvGrpSpPr>
        <p:grpSpPr>
          <a:xfrm>
            <a:off x="1942348" y="3885842"/>
            <a:ext cx="387681" cy="272572"/>
            <a:chOff x="3386036" y="1746339"/>
            <a:chExt cx="397907" cy="279762"/>
          </a:xfrm>
        </p:grpSpPr>
        <p:sp>
          <p:nvSpPr>
            <p:cNvPr id="7952" name="Google Shape;7952;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90"/>
          <p:cNvGrpSpPr/>
          <p:nvPr/>
        </p:nvGrpSpPr>
        <p:grpSpPr>
          <a:xfrm>
            <a:off x="2980045" y="3828288"/>
            <a:ext cx="387681" cy="387681"/>
            <a:chOff x="4417380" y="1687279"/>
            <a:chExt cx="397907" cy="397907"/>
          </a:xfrm>
        </p:grpSpPr>
        <p:sp>
          <p:nvSpPr>
            <p:cNvPr id="7955" name="Google Shape;7955;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90"/>
          <p:cNvGrpSpPr/>
          <p:nvPr/>
        </p:nvGrpSpPr>
        <p:grpSpPr>
          <a:xfrm>
            <a:off x="7926526" y="3308537"/>
            <a:ext cx="387661" cy="387661"/>
            <a:chOff x="2869999" y="1687279"/>
            <a:chExt cx="397887" cy="397887"/>
          </a:xfrm>
        </p:grpSpPr>
        <p:sp>
          <p:nvSpPr>
            <p:cNvPr id="7958" name="Google Shape;7958;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90"/>
          <p:cNvGrpSpPr/>
          <p:nvPr/>
        </p:nvGrpSpPr>
        <p:grpSpPr>
          <a:xfrm>
            <a:off x="2461634" y="3828664"/>
            <a:ext cx="386807" cy="386929"/>
            <a:chOff x="3902887" y="1687655"/>
            <a:chExt cx="397010" cy="397135"/>
          </a:xfrm>
        </p:grpSpPr>
        <p:sp>
          <p:nvSpPr>
            <p:cNvPr id="7961" name="Google Shape;7961;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90"/>
          <p:cNvGrpSpPr/>
          <p:nvPr/>
        </p:nvGrpSpPr>
        <p:grpSpPr>
          <a:xfrm>
            <a:off x="3499331" y="3828344"/>
            <a:ext cx="387681" cy="387681"/>
            <a:chOff x="4933458" y="1687279"/>
            <a:chExt cx="397907" cy="397907"/>
          </a:xfrm>
        </p:grpSpPr>
        <p:sp>
          <p:nvSpPr>
            <p:cNvPr id="7964" name="Google Shape;7964;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90"/>
          <p:cNvGrpSpPr/>
          <p:nvPr/>
        </p:nvGrpSpPr>
        <p:grpSpPr>
          <a:xfrm>
            <a:off x="5273586" y="3308775"/>
            <a:ext cx="387681" cy="387661"/>
            <a:chOff x="266768" y="1721375"/>
            <a:chExt cx="397907" cy="397887"/>
          </a:xfrm>
        </p:grpSpPr>
        <p:sp>
          <p:nvSpPr>
            <p:cNvPr id="7967" name="Google Shape;7967;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90"/>
          <p:cNvGrpSpPr/>
          <p:nvPr/>
        </p:nvGrpSpPr>
        <p:grpSpPr>
          <a:xfrm>
            <a:off x="7395588" y="3308924"/>
            <a:ext cx="387539" cy="386888"/>
            <a:chOff x="2408992" y="1722875"/>
            <a:chExt cx="397761" cy="397093"/>
          </a:xfrm>
        </p:grpSpPr>
        <p:sp>
          <p:nvSpPr>
            <p:cNvPr id="7970" name="Google Shape;7970;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0"/>
          <p:cNvGrpSpPr/>
          <p:nvPr/>
        </p:nvGrpSpPr>
        <p:grpSpPr>
          <a:xfrm>
            <a:off x="5576404" y="3828305"/>
            <a:ext cx="387641" cy="387641"/>
            <a:chOff x="7199196" y="1561258"/>
            <a:chExt cx="397866" cy="397866"/>
          </a:xfrm>
        </p:grpSpPr>
        <p:sp>
          <p:nvSpPr>
            <p:cNvPr id="7973" name="Google Shape;7973;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90"/>
          <p:cNvGrpSpPr/>
          <p:nvPr/>
        </p:nvGrpSpPr>
        <p:grpSpPr>
          <a:xfrm>
            <a:off x="6332282" y="3308537"/>
            <a:ext cx="387661" cy="387661"/>
            <a:chOff x="1379798" y="1723250"/>
            <a:chExt cx="397887" cy="397887"/>
          </a:xfrm>
        </p:grpSpPr>
        <p:sp>
          <p:nvSpPr>
            <p:cNvPr id="7977" name="Google Shape;7977;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90"/>
          <p:cNvGrpSpPr/>
          <p:nvPr/>
        </p:nvGrpSpPr>
        <p:grpSpPr>
          <a:xfrm>
            <a:off x="5801242" y="3308537"/>
            <a:ext cx="387641" cy="387661"/>
            <a:chOff x="864491" y="1723250"/>
            <a:chExt cx="397866" cy="397887"/>
          </a:xfrm>
        </p:grpSpPr>
        <p:sp>
          <p:nvSpPr>
            <p:cNvPr id="7982" name="Google Shape;7982;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5" name="Google Shape;7985;p9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6" name="Google Shape;7986;p90"/>
          <p:cNvGrpSpPr/>
          <p:nvPr/>
        </p:nvGrpSpPr>
        <p:grpSpPr>
          <a:xfrm>
            <a:off x="6568070" y="3827060"/>
            <a:ext cx="388966" cy="388966"/>
            <a:chOff x="1190625" y="238125"/>
            <a:chExt cx="5235075" cy="5235075"/>
          </a:xfrm>
        </p:grpSpPr>
        <p:sp>
          <p:nvSpPr>
            <p:cNvPr id="7987" name="Google Shape;7987;p9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9" name="Google Shape;7989;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9" name="Google Shape;359;p40"/>
          <p:cNvPicPr preferRelativeResize="0"/>
          <p:nvPr/>
        </p:nvPicPr>
        <p:blipFill>
          <a:blip r:embed="rId3">
            <a:alphaModFix/>
          </a:blip>
          <a:stretch>
            <a:fillRect/>
          </a:stretch>
        </p:blipFill>
        <p:spPr>
          <a:xfrm rot="3801236">
            <a:off x="-1201616" y="3354853"/>
            <a:ext cx="3742326" cy="2396602"/>
          </a:xfrm>
          <a:prstGeom prst="rect">
            <a:avLst/>
          </a:prstGeom>
          <a:noFill/>
          <a:ln>
            <a:noFill/>
          </a:ln>
        </p:spPr>
      </p:pic>
      <p:pic>
        <p:nvPicPr>
          <p:cNvPr id="360" name="Google Shape;360;p40"/>
          <p:cNvPicPr preferRelativeResize="0"/>
          <p:nvPr/>
        </p:nvPicPr>
        <p:blipFill>
          <a:blip r:embed="rId4">
            <a:alphaModFix/>
          </a:blip>
          <a:stretch>
            <a:fillRect/>
          </a:stretch>
        </p:blipFill>
        <p:spPr>
          <a:xfrm rot="4993047" flipH="1">
            <a:off x="-131091" y="-39524"/>
            <a:ext cx="1688629" cy="1386116"/>
          </a:xfrm>
          <a:prstGeom prst="rect">
            <a:avLst/>
          </a:prstGeom>
          <a:noFill/>
          <a:ln>
            <a:noFill/>
          </a:ln>
        </p:spPr>
      </p:pic>
      <p:pic>
        <p:nvPicPr>
          <p:cNvPr id="361" name="Google Shape;361;p40"/>
          <p:cNvPicPr preferRelativeResize="0"/>
          <p:nvPr/>
        </p:nvPicPr>
        <p:blipFill>
          <a:blip r:embed="rId5">
            <a:alphaModFix/>
          </a:blip>
          <a:stretch>
            <a:fillRect/>
          </a:stretch>
        </p:blipFill>
        <p:spPr>
          <a:xfrm>
            <a:off x="8360206" y="3958800"/>
            <a:ext cx="989819" cy="969035"/>
          </a:xfrm>
          <a:prstGeom prst="rect">
            <a:avLst/>
          </a:prstGeom>
          <a:noFill/>
          <a:ln>
            <a:noFill/>
          </a:ln>
        </p:spPr>
      </p:pic>
      <p:graphicFrame>
        <p:nvGraphicFramePr>
          <p:cNvPr id="7" name="Table 7">
            <a:extLst>
              <a:ext uri="{FF2B5EF4-FFF2-40B4-BE49-F238E27FC236}">
                <a16:creationId xmlns:a16="http://schemas.microsoft.com/office/drawing/2014/main" id="{72C9CC69-F200-424D-8496-488BA2811B04}"/>
              </a:ext>
            </a:extLst>
          </p:cNvPr>
          <p:cNvGraphicFramePr>
            <a:graphicFrameLocks noGrp="1"/>
          </p:cNvGraphicFramePr>
          <p:nvPr>
            <p:extLst>
              <p:ext uri="{D42A27DB-BD31-4B8C-83A1-F6EECF244321}">
                <p14:modId xmlns:p14="http://schemas.microsoft.com/office/powerpoint/2010/main" val="4253953480"/>
              </p:ext>
            </p:extLst>
          </p:nvPr>
        </p:nvGraphicFramePr>
        <p:xfrm>
          <a:off x="54590" y="1168950"/>
          <a:ext cx="9000698" cy="3078480"/>
        </p:xfrm>
        <a:graphic>
          <a:graphicData uri="http://schemas.openxmlformats.org/drawingml/2006/table">
            <a:tbl>
              <a:tblPr firstRow="1" bandRow="1">
                <a:tableStyleId>{45514EAE-A4E8-41DF-BBF0-998E96078D3D}</a:tableStyleId>
              </a:tblPr>
              <a:tblGrid>
                <a:gridCol w="1802959">
                  <a:extLst>
                    <a:ext uri="{9D8B030D-6E8A-4147-A177-3AD203B41FA5}">
                      <a16:colId xmlns:a16="http://schemas.microsoft.com/office/drawing/2014/main" val="2691725204"/>
                    </a:ext>
                  </a:extLst>
                </a:gridCol>
                <a:gridCol w="1802959">
                  <a:extLst>
                    <a:ext uri="{9D8B030D-6E8A-4147-A177-3AD203B41FA5}">
                      <a16:colId xmlns:a16="http://schemas.microsoft.com/office/drawing/2014/main" val="953380733"/>
                    </a:ext>
                  </a:extLst>
                </a:gridCol>
                <a:gridCol w="1802959">
                  <a:extLst>
                    <a:ext uri="{9D8B030D-6E8A-4147-A177-3AD203B41FA5}">
                      <a16:colId xmlns:a16="http://schemas.microsoft.com/office/drawing/2014/main" val="6178981"/>
                    </a:ext>
                  </a:extLst>
                </a:gridCol>
                <a:gridCol w="1802959">
                  <a:extLst>
                    <a:ext uri="{9D8B030D-6E8A-4147-A177-3AD203B41FA5}">
                      <a16:colId xmlns:a16="http://schemas.microsoft.com/office/drawing/2014/main" val="4241610775"/>
                    </a:ext>
                  </a:extLst>
                </a:gridCol>
                <a:gridCol w="1788862">
                  <a:extLst>
                    <a:ext uri="{9D8B030D-6E8A-4147-A177-3AD203B41FA5}">
                      <a16:colId xmlns:a16="http://schemas.microsoft.com/office/drawing/2014/main" val="1249856407"/>
                    </a:ext>
                  </a:extLst>
                </a:gridCol>
              </a:tblGrid>
              <a:tr h="370840">
                <a:tc>
                  <a:txBody>
                    <a:bodyPr/>
                    <a:lstStyle/>
                    <a:p>
                      <a:endParaRPr lang="en-GB" sz="1400" b="0" i="0" u="none" strike="noStrike" cap="none" baseline="0" dirty="0">
                        <a:solidFill>
                          <a:srgbClr val="000000"/>
                        </a:solidFill>
                        <a:latin typeface="Arial"/>
                        <a:ea typeface="Arial"/>
                        <a:cs typeface="Arial"/>
                        <a:sym typeface="Arial"/>
                      </a:endParaRP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Малі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Великі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Прості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Складні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Звичайні </a:t>
                      </a:r>
                    </a:p>
                    <a:p>
                      <a:pPr marL="285750" indent="-285750">
                        <a:buFont typeface="Arial" panose="020B0604020202020204" pitchFamily="34" charset="0"/>
                        <a:buChar char="•"/>
                      </a:pPr>
                      <a:r>
                        <a:rPr lang="uk-UA"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Енергокритичні</a:t>
                      </a: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p>
                    <a:p>
                      <a:r>
                        <a:rPr lang="en-GB" sz="1400" b="0" i="0" u="none" strike="noStrike" cap="none" baseline="0" dirty="0">
                          <a:solidFill>
                            <a:srgbClr val="000000"/>
                          </a:solidFill>
                          <a:latin typeface="Arial"/>
                          <a:ea typeface="Arial"/>
                          <a:cs typeface="Arial"/>
                          <a:sym typeface="Arial"/>
                        </a:rPr>
                        <a:t>	</a:t>
                      </a:r>
                    </a:p>
                    <a:p>
                      <a:endParaRPr lang="en-GB" dirty="0"/>
                    </a:p>
                  </a:txBody>
                  <a:tcPr/>
                </a:tc>
                <a:tc>
                  <a:txBody>
                    <a:bodyPr/>
                    <a:lstStyle/>
                    <a:p>
                      <a:endParaRPr lang="en-GB" sz="1400" b="0" i="0" u="none" strike="noStrike" cap="none" baseline="0" dirty="0">
                        <a:solidFill>
                          <a:schemeClr val="tx1"/>
                        </a:solidFill>
                        <a:latin typeface="Arial"/>
                        <a:ea typeface="Arial"/>
                        <a:cs typeface="Arial"/>
                        <a:sym typeface="Arial"/>
                      </a:endParaRPr>
                    </a:p>
                    <a:p>
                      <a:pPr marL="285750" indent="-285750">
                        <a:buFont typeface="Arial" panose="020B0604020202020204" pitchFamily="34" charset="0"/>
                        <a:buChar char="•"/>
                      </a:pP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Призначені</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для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певної</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цілі</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p>
                    <a:p>
                      <a:pPr marL="285750" indent="-285750">
                        <a:buFont typeface="Arial" panose="020B0604020202020204" pitchFamily="34" charset="0"/>
                        <a:buChar char="•"/>
                      </a:pP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Здатні</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обирати</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ціль</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і до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неї</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прагнути</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p>
                    <a:p>
                      <a:r>
                        <a:rPr lang="en-GB" sz="1400" b="0" i="0" u="none" strike="noStrike" cap="none" baseline="0" dirty="0">
                          <a:solidFill>
                            <a:srgbClr val="000000"/>
                          </a:solidFill>
                          <a:latin typeface="Arial"/>
                          <a:ea typeface="Arial"/>
                          <a:cs typeface="Arial"/>
                          <a:sym typeface="Arial"/>
                        </a:rPr>
                        <a:t>	</a:t>
                      </a:r>
                    </a:p>
                    <a:p>
                      <a:endParaRPr lang="en-GB" dirty="0"/>
                    </a:p>
                  </a:txBody>
                  <a:tcPr/>
                </a:tc>
                <a:tc>
                  <a:txBody>
                    <a:bodyPr/>
                    <a:lstStyle/>
                    <a:p>
                      <a:endParaRPr lang="en-GB" sz="1400" b="0" i="0" u="none" strike="noStrike" cap="none" baseline="0" dirty="0">
                        <a:solidFill>
                          <a:srgbClr val="000000"/>
                        </a:solidFill>
                        <a:latin typeface="Arial"/>
                        <a:ea typeface="Arial"/>
                        <a:cs typeface="Arial"/>
                        <a:sym typeface="Arial"/>
                      </a:endParaRP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Якісний опис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Кількісний опис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Змішаний опис </a:t>
                      </a:r>
                    </a:p>
                    <a:p>
                      <a:r>
                        <a:rPr lang="en-GB" sz="1400" b="0" i="0" u="none" strike="noStrike" cap="none" baseline="0" dirty="0">
                          <a:solidFill>
                            <a:schemeClr val="tx1"/>
                          </a:solidFill>
                          <a:latin typeface="Arial"/>
                          <a:ea typeface="Arial"/>
                          <a:cs typeface="Arial"/>
                          <a:sym typeface="Arial"/>
                        </a:rPr>
                        <a:t>	</a:t>
                      </a:r>
                    </a:p>
                    <a:p>
                      <a:endParaRPr lang="en-GB" dirty="0"/>
                    </a:p>
                  </a:txBody>
                  <a:tcPr/>
                </a:tc>
                <a:tc>
                  <a:txBody>
                    <a:bodyPr/>
                    <a:lstStyle/>
                    <a:p>
                      <a:endParaRPr lang="en-GB" sz="1400" b="0" i="0" u="none" strike="noStrike" cap="none" baseline="0" dirty="0">
                        <a:solidFill>
                          <a:srgbClr val="000000"/>
                        </a:solidFill>
                        <a:latin typeface="Arial"/>
                        <a:ea typeface="Arial"/>
                        <a:cs typeface="Arial"/>
                        <a:sym typeface="Arial"/>
                      </a:endParaRP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Керування зовні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Самокерування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комбінованим керуванням </a:t>
                      </a:r>
                    </a:p>
                    <a:p>
                      <a:pPr marL="285750" indent="-285750">
                        <a:buFont typeface="Arial" panose="020B0604020202020204" pitchFamily="34" charset="0"/>
                        <a:buChar char="•"/>
                      </a:pPr>
                      <a:r>
                        <a:rPr lang="en-GB" sz="14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a:t>
                      </a:r>
                    </a:p>
                    <a:p>
                      <a:endParaRPr lang="en-GB" dirty="0"/>
                    </a:p>
                  </a:txBody>
                  <a:tcPr/>
                </a:tc>
                <a:tc>
                  <a:txBody>
                    <a:bodyPr/>
                    <a:lstStyle/>
                    <a:p>
                      <a:endParaRPr lang="en-GB" sz="1400" b="0" i="0" u="none" strike="noStrike" cap="none" baseline="0" dirty="0">
                        <a:solidFill>
                          <a:srgbClr val="000000"/>
                        </a:solidFill>
                        <a:latin typeface="Arial"/>
                        <a:ea typeface="Arial"/>
                        <a:cs typeface="Arial"/>
                        <a:sym typeface="Arial"/>
                      </a:endParaRPr>
                    </a:p>
                    <a:p>
                      <a:pPr marL="285750" indent="-285750">
                        <a:buFont typeface="Arial" panose="020B0604020202020204" pitchFamily="34" charset="0"/>
                        <a:buChar char="•"/>
                      </a:pP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Чорний</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ящик (S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невідомо</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p>
                    <a:p>
                      <a:pPr marL="285750" indent="-285750">
                        <a:buFont typeface="Arial" panose="020B0604020202020204" pitchFamily="34" charset="0"/>
                        <a:buChar char="•"/>
                      </a:pP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Непараметризований</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клас</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(S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відомо</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частково</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p>
                    <a:p>
                      <a:pPr marL="285750" indent="-285750">
                        <a:buFont typeface="Arial" panose="020B0604020202020204" pitchFamily="34" charset="0"/>
                        <a:buChar char="•"/>
                      </a:pP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Параметризований</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клас</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 S </a:t>
                      </a:r>
                      <a:r>
                        <a:rPr lang="ru-RU" sz="1400" b="0" i="0" u="none" strike="noStrike" cap="none" baseline="0" dirty="0" err="1">
                          <a:solidFill>
                            <a:schemeClr val="tx1"/>
                          </a:solidFill>
                          <a:latin typeface="Times New Roman" panose="02020603050405020304" pitchFamily="18" charset="0"/>
                          <a:ea typeface="Arial"/>
                          <a:cs typeface="Times New Roman" panose="02020603050405020304" pitchFamily="18" charset="0"/>
                          <a:sym typeface="Arial"/>
                        </a:rPr>
                        <a:t>відомо</a:t>
                      </a:r>
                      <a:r>
                        <a:rPr lang="ru-RU"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 до параметра) </a:t>
                      </a:r>
                    </a:p>
                    <a:p>
                      <a:pPr marL="285750" indent="-285750">
                        <a:buFont typeface="Arial" panose="020B0604020202020204" pitchFamily="34" charset="0"/>
                        <a:buChar char="•"/>
                      </a:pP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Білий ящик (</a:t>
                      </a:r>
                      <a:r>
                        <a:rPr lang="en-GB"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S </a:t>
                      </a:r>
                      <a:r>
                        <a:rPr lang="uk-UA" sz="1400" b="0" i="0" u="none" strike="noStrike" cap="none" baseline="0" dirty="0">
                          <a:solidFill>
                            <a:schemeClr val="tx1"/>
                          </a:solidFill>
                          <a:latin typeface="Times New Roman" panose="02020603050405020304" pitchFamily="18" charset="0"/>
                          <a:ea typeface="Arial"/>
                          <a:cs typeface="Times New Roman" panose="02020603050405020304" pitchFamily="18" charset="0"/>
                          <a:sym typeface="Arial"/>
                        </a:rPr>
                        <a:t>відомо повністю </a:t>
                      </a:r>
                    </a:p>
                    <a:p>
                      <a:r>
                        <a:rPr lang="en-GB" sz="1400" b="0" i="0" u="none" strike="noStrike" cap="none" baseline="0" dirty="0">
                          <a:solidFill>
                            <a:srgbClr val="000000"/>
                          </a:solidFill>
                          <a:latin typeface="Arial"/>
                          <a:ea typeface="Arial"/>
                          <a:cs typeface="Arial"/>
                          <a:sym typeface="Arial"/>
                        </a:rPr>
                        <a:t>	</a:t>
                      </a:r>
                    </a:p>
                    <a:p>
                      <a:endParaRPr lang="en-GB" dirty="0"/>
                    </a:p>
                  </a:txBody>
                  <a:tcPr/>
                </a:tc>
                <a:extLst>
                  <a:ext uri="{0D108BD9-81ED-4DB2-BD59-A6C34878D82A}">
                    <a16:rowId xmlns:a16="http://schemas.microsoft.com/office/drawing/2014/main" val="293609135"/>
                  </a:ext>
                </a:extLst>
              </a:tr>
            </a:tbl>
          </a:graphicData>
        </a:graphic>
      </p:graphicFrame>
      <p:sp>
        <p:nvSpPr>
          <p:cNvPr id="17" name="TextBox 16">
            <a:extLst>
              <a:ext uri="{FF2B5EF4-FFF2-40B4-BE49-F238E27FC236}">
                <a16:creationId xmlns:a16="http://schemas.microsoft.com/office/drawing/2014/main" id="{959CE1EF-030D-4994-9E88-7BAB87264E24}"/>
              </a:ext>
            </a:extLst>
          </p:cNvPr>
          <p:cNvSpPr txBox="1"/>
          <p:nvPr/>
        </p:nvSpPr>
        <p:spPr>
          <a:xfrm>
            <a:off x="7322024" y="653534"/>
            <a:ext cx="2207311" cy="523220"/>
          </a:xfrm>
          <a:prstGeom prst="rect">
            <a:avLst/>
          </a:prstGeom>
          <a:noFill/>
        </p:spPr>
        <p:txBody>
          <a:bodyPr wrap="square">
            <a:spAutoFit/>
          </a:bodyPr>
          <a:lstStyle/>
          <a:p>
            <a:r>
              <a:rPr lang="ru-RU" sz="1400" b="0" i="0" u="none" strike="noStrike" baseline="0" dirty="0">
                <a:solidFill>
                  <a:schemeClr val="tx1"/>
                </a:solidFill>
                <a:latin typeface="Times New Roman" panose="02020603050405020304" pitchFamily="18" charset="0"/>
              </a:rPr>
              <a:t>За типом </a:t>
            </a:r>
            <a:r>
              <a:rPr lang="ru-RU" sz="1400" b="0" i="0" u="none" strike="noStrike" baseline="0" dirty="0" err="1">
                <a:solidFill>
                  <a:schemeClr val="tx1"/>
                </a:solidFill>
                <a:latin typeface="Times New Roman" panose="02020603050405020304" pitchFamily="18" charset="0"/>
              </a:rPr>
              <a:t>операторів</a:t>
            </a:r>
            <a:r>
              <a:rPr lang="ru-RU" sz="1400" b="0" i="0" u="none" strike="noStrike" baseline="0" dirty="0">
                <a:solidFill>
                  <a:schemeClr val="tx1"/>
                </a:solidFill>
                <a:latin typeface="Times New Roman" panose="02020603050405020304" pitchFamily="18" charset="0"/>
              </a:rPr>
              <a:t> </a:t>
            </a:r>
            <a:r>
              <a:rPr lang="ru-RU" sz="1400" b="0" i="0" u="none" strike="noStrike" baseline="0" dirty="0" err="1">
                <a:solidFill>
                  <a:schemeClr val="tx1"/>
                </a:solidFill>
                <a:latin typeface="Times New Roman" panose="02020603050405020304" pitchFamily="18" charset="0"/>
              </a:rPr>
              <a:t>системи</a:t>
            </a:r>
            <a:r>
              <a:rPr lang="ru-RU" sz="1400" b="0" i="0" u="none" strike="noStrike" baseline="0" dirty="0">
                <a:solidFill>
                  <a:schemeClr val="tx1"/>
                </a:solidFill>
                <a:latin typeface="Times New Roman" panose="02020603050405020304" pitchFamily="18" charset="0"/>
              </a:rPr>
              <a:t> S 	</a:t>
            </a:r>
          </a:p>
        </p:txBody>
      </p:sp>
      <p:sp>
        <p:nvSpPr>
          <p:cNvPr id="19" name="TextBox 18">
            <a:extLst>
              <a:ext uri="{FF2B5EF4-FFF2-40B4-BE49-F238E27FC236}">
                <a16:creationId xmlns:a16="http://schemas.microsoft.com/office/drawing/2014/main" id="{7AACD871-9C3B-4B4A-BD9E-C6C5568888C8}"/>
              </a:ext>
            </a:extLst>
          </p:cNvPr>
          <p:cNvSpPr txBox="1"/>
          <p:nvPr/>
        </p:nvSpPr>
        <p:spPr>
          <a:xfrm>
            <a:off x="5746560" y="661519"/>
            <a:ext cx="1841595" cy="523220"/>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За способом керування 	</a:t>
            </a:r>
          </a:p>
        </p:txBody>
      </p:sp>
      <p:sp>
        <p:nvSpPr>
          <p:cNvPr id="21" name="TextBox 20">
            <a:extLst>
              <a:ext uri="{FF2B5EF4-FFF2-40B4-BE49-F238E27FC236}">
                <a16:creationId xmlns:a16="http://schemas.microsoft.com/office/drawing/2014/main" id="{474B3FAB-C27D-4D3F-94D5-B2CFD5A61FC1}"/>
              </a:ext>
            </a:extLst>
          </p:cNvPr>
          <p:cNvSpPr txBox="1"/>
          <p:nvPr/>
        </p:nvSpPr>
        <p:spPr>
          <a:xfrm>
            <a:off x="3663571" y="821927"/>
            <a:ext cx="1816858" cy="523220"/>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За описом змінних 	</a:t>
            </a:r>
          </a:p>
        </p:txBody>
      </p:sp>
      <p:sp>
        <p:nvSpPr>
          <p:cNvPr id="23" name="TextBox 22">
            <a:extLst>
              <a:ext uri="{FF2B5EF4-FFF2-40B4-BE49-F238E27FC236}">
                <a16:creationId xmlns:a16="http://schemas.microsoft.com/office/drawing/2014/main" id="{EC98473F-49CA-44F3-B064-01101FC78792}"/>
              </a:ext>
            </a:extLst>
          </p:cNvPr>
          <p:cNvSpPr txBox="1"/>
          <p:nvPr/>
        </p:nvSpPr>
        <p:spPr>
          <a:xfrm>
            <a:off x="1856409" y="821927"/>
            <a:ext cx="1879979" cy="523220"/>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За характером цілей 	</a:t>
            </a:r>
          </a:p>
        </p:txBody>
      </p:sp>
      <p:sp>
        <p:nvSpPr>
          <p:cNvPr id="25" name="TextBox 24">
            <a:extLst>
              <a:ext uri="{FF2B5EF4-FFF2-40B4-BE49-F238E27FC236}">
                <a16:creationId xmlns:a16="http://schemas.microsoft.com/office/drawing/2014/main" id="{0A37130D-1B25-4FB1-869B-C8766D95718C}"/>
              </a:ext>
            </a:extLst>
          </p:cNvPr>
          <p:cNvSpPr txBox="1"/>
          <p:nvPr/>
        </p:nvSpPr>
        <p:spPr>
          <a:xfrm>
            <a:off x="136639" y="438090"/>
            <a:ext cx="1491018" cy="954107"/>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За ступенем ресурсної забезпеченості </a:t>
            </a:r>
            <a:r>
              <a:rPr lang="uk-UA" sz="1400" b="0" i="0" u="none" strike="noStrike" baseline="0" dirty="0">
                <a:solidFill>
                  <a:srgbClr val="000000"/>
                </a:solidFill>
                <a:latin typeface="Times New Roman" panose="02020603050405020304" pitchFamily="18"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dirty="0"/>
              <a:t>Класи і підкласи систем</a:t>
            </a:r>
            <a:endParaRPr dirty="0">
              <a:solidFill>
                <a:schemeClr val="accent3"/>
              </a:solidFill>
            </a:endParaRPr>
          </a:p>
        </p:txBody>
      </p:sp>
      <p:sp>
        <p:nvSpPr>
          <p:cNvPr id="410" name="Google Shape;410;p45"/>
          <p:cNvSpPr txBox="1">
            <a:spLocks noGrp="1"/>
          </p:cNvSpPr>
          <p:nvPr>
            <p:ph type="subTitle" idx="1"/>
          </p:nvPr>
        </p:nvSpPr>
        <p:spPr>
          <a:xfrm>
            <a:off x="775025" y="2916206"/>
            <a:ext cx="23379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sz="1800" b="0" i="0" u="none" strike="noStrike" baseline="0" dirty="0" err="1">
                <a:solidFill>
                  <a:schemeClr val="tx1"/>
                </a:solidFill>
                <a:latin typeface="Times New Roman" panose="02020603050405020304" pitchFamily="18" charset="0"/>
              </a:rPr>
              <a:t>Штучні</a:t>
            </a:r>
            <a:r>
              <a:rPr lang="ru-RU" sz="1800" b="0" i="0" u="none" strike="noStrike" baseline="0" dirty="0">
                <a:solidFill>
                  <a:schemeClr val="tx1"/>
                </a:solidFill>
                <a:latin typeface="Times New Roman" panose="02020603050405020304" pitchFamily="18" charset="0"/>
              </a:rPr>
              <a:t> - </a:t>
            </a:r>
            <a:r>
              <a:rPr lang="ru-RU" sz="1800" b="0" i="0" u="none" strike="noStrike" baseline="0" dirty="0" err="1">
                <a:solidFill>
                  <a:schemeClr val="tx1"/>
                </a:solidFill>
                <a:latin typeface="Times New Roman" panose="02020603050405020304" pitchFamily="18" charset="0"/>
              </a:rPr>
              <a:t>це</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системи</a:t>
            </a:r>
            <a:r>
              <a:rPr lang="ru-RU" sz="1800" b="0" i="0" u="none" strike="noStrike" baseline="0" dirty="0">
                <a:solidFill>
                  <a:schemeClr val="tx1"/>
                </a:solidFill>
                <a:latin typeface="Times New Roman" panose="02020603050405020304" pitchFamily="18" charset="0"/>
              </a:rPr>
              <a:t>, </a:t>
            </a:r>
            <a:r>
              <a:rPr lang="ru-RU" sz="1800" b="0" i="0" u="none" strike="noStrike" baseline="0" dirty="0" err="1">
                <a:solidFill>
                  <a:schemeClr val="tx1"/>
                </a:solidFill>
                <a:latin typeface="Times New Roman" panose="02020603050405020304" pitchFamily="18" charset="0"/>
              </a:rPr>
              <a:t>створені</a:t>
            </a:r>
            <a:r>
              <a:rPr lang="ru-RU" sz="1800" b="0" i="0" u="none" strike="noStrike" baseline="0" dirty="0">
                <a:solidFill>
                  <a:schemeClr val="tx1"/>
                </a:solidFill>
                <a:latin typeface="Times New Roman" panose="02020603050405020304" pitchFamily="18" charset="0"/>
              </a:rPr>
              <a:t> людьми</a:t>
            </a:r>
            <a:endParaRPr dirty="0">
              <a:solidFill>
                <a:schemeClr val="tx1"/>
              </a:solidFill>
            </a:endParaRPr>
          </a:p>
        </p:txBody>
      </p:sp>
      <p:sp>
        <p:nvSpPr>
          <p:cNvPr id="411" name="Google Shape;411;p45"/>
          <p:cNvSpPr txBox="1">
            <a:spLocks noGrp="1"/>
          </p:cNvSpPr>
          <p:nvPr>
            <p:ph type="subTitle" idx="2"/>
          </p:nvPr>
        </p:nvSpPr>
        <p:spPr>
          <a:xfrm>
            <a:off x="3403050" y="2916206"/>
            <a:ext cx="23379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sz="1600" dirty="0" err="1">
                <a:solidFill>
                  <a:schemeClr val="tx1"/>
                </a:solidFill>
                <a:latin typeface="Times New Roman" panose="02020603050405020304" pitchFamily="18" charset="0"/>
              </a:rPr>
              <a:t>С</a:t>
            </a:r>
            <a:r>
              <a:rPr lang="ru-RU" sz="1600" b="0" i="0" u="none" strike="noStrike" baseline="0" dirty="0" err="1">
                <a:solidFill>
                  <a:schemeClr val="tx1"/>
                </a:solidFill>
                <a:latin typeface="Times New Roman" panose="02020603050405020304" pitchFamily="18" charset="0"/>
              </a:rPr>
              <a:t>истеми</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створені</a:t>
            </a:r>
            <a:r>
              <a:rPr lang="ru-RU" sz="1600" b="0" i="0" u="none" strike="noStrike" baseline="0" dirty="0">
                <a:solidFill>
                  <a:schemeClr val="tx1"/>
                </a:solidFill>
                <a:latin typeface="Times New Roman" panose="02020603050405020304" pitchFamily="18" charset="0"/>
              </a:rPr>
              <a:t> самою природою, </a:t>
            </a:r>
            <a:r>
              <a:rPr lang="ru-RU" sz="1600" b="0" i="0" u="none" strike="noStrike" baseline="0" dirty="0" err="1">
                <a:solidFill>
                  <a:schemeClr val="tx1"/>
                </a:solidFill>
                <a:latin typeface="Times New Roman" panose="02020603050405020304" pitchFamily="18" charset="0"/>
              </a:rPr>
              <a:t>існують</a:t>
            </a:r>
            <a:r>
              <a:rPr lang="ru-RU" sz="1600" b="0" i="0" u="none" strike="noStrike" baseline="0" dirty="0">
                <a:solidFill>
                  <a:schemeClr val="tx1"/>
                </a:solidFill>
                <a:latin typeface="Times New Roman" panose="02020603050405020304" pitchFamily="18" charset="0"/>
              </a:rPr>
              <a:t> у </a:t>
            </a:r>
            <a:r>
              <a:rPr lang="ru-RU" sz="1600" b="0" i="0" u="none" strike="noStrike" baseline="0" dirty="0" err="1">
                <a:solidFill>
                  <a:schemeClr val="tx1"/>
                </a:solidFill>
                <a:latin typeface="Times New Roman" panose="02020603050405020304" pitchFamily="18" charset="0"/>
              </a:rPr>
              <a:t>природі</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незалежно</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від</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свідомості</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людини</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від</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її</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діяльності</a:t>
            </a:r>
            <a:r>
              <a:rPr lang="ru-RU" sz="1600" b="0" i="0" u="none" strike="noStrike" baseline="0" dirty="0">
                <a:solidFill>
                  <a:schemeClr val="tx1"/>
                </a:solidFill>
                <a:latin typeface="Times New Roman" panose="02020603050405020304" pitchFamily="18" charset="0"/>
              </a:rPr>
              <a:t> </a:t>
            </a:r>
            <a:endParaRPr lang="en-GB" sz="1200" dirty="0">
              <a:solidFill>
                <a:schemeClr val="tx1"/>
              </a:solidFill>
            </a:endParaRPr>
          </a:p>
        </p:txBody>
      </p:sp>
      <p:sp>
        <p:nvSpPr>
          <p:cNvPr id="412" name="Google Shape;412;p45"/>
          <p:cNvSpPr txBox="1">
            <a:spLocks noGrp="1"/>
          </p:cNvSpPr>
          <p:nvPr>
            <p:ph type="subTitle" idx="3"/>
          </p:nvPr>
        </p:nvSpPr>
        <p:spPr>
          <a:xfrm>
            <a:off x="6031075" y="2916204"/>
            <a:ext cx="23379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sz="1600" b="0" i="0" u="none" strike="noStrike" baseline="0" dirty="0" err="1">
                <a:solidFill>
                  <a:schemeClr val="tx1"/>
                </a:solidFill>
                <a:latin typeface="Times New Roman" panose="02020603050405020304" pitchFamily="18" charset="0"/>
              </a:rPr>
              <a:t>Змішані</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системи</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створені</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людиною</a:t>
            </a:r>
            <a:r>
              <a:rPr lang="ru-RU" sz="1600" b="0" i="0" u="none" strike="noStrike" baseline="0" dirty="0">
                <a:solidFill>
                  <a:schemeClr val="tx1"/>
                </a:solidFill>
                <a:latin typeface="Times New Roman" panose="02020603050405020304" pitchFamily="18" charset="0"/>
              </a:rPr>
              <a:t>, але в них </a:t>
            </a:r>
            <a:r>
              <a:rPr lang="ru-RU" sz="1600" b="0" i="0" u="none" strike="noStrike" baseline="0" dirty="0" err="1">
                <a:solidFill>
                  <a:schemeClr val="tx1"/>
                </a:solidFill>
                <a:latin typeface="Times New Roman" panose="02020603050405020304" pitchFamily="18" charset="0"/>
              </a:rPr>
              <a:t>важливу</a:t>
            </a:r>
            <a:r>
              <a:rPr lang="ru-RU" sz="1600" b="0" i="0" u="none" strike="noStrike" baseline="0" dirty="0">
                <a:solidFill>
                  <a:schemeClr val="tx1"/>
                </a:solidFill>
                <a:latin typeface="Times New Roman" panose="02020603050405020304" pitchFamily="18" charset="0"/>
              </a:rPr>
              <a:t> роль </a:t>
            </a:r>
            <a:r>
              <a:rPr lang="ru-RU" sz="1600" b="0" i="0" u="none" strike="noStrike" baseline="0" dirty="0" err="1">
                <a:solidFill>
                  <a:schemeClr val="tx1"/>
                </a:solidFill>
                <a:latin typeface="Times New Roman" panose="02020603050405020304" pitchFamily="18" charset="0"/>
              </a:rPr>
              <a:t>відіграє</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природна</a:t>
            </a:r>
            <a:r>
              <a:rPr lang="ru-RU" sz="1600" b="0" i="0" u="none" strike="noStrike" baseline="0" dirty="0">
                <a:solidFill>
                  <a:schemeClr val="tx1"/>
                </a:solidFill>
                <a:latin typeface="Times New Roman" panose="02020603050405020304" pitchFamily="18" charset="0"/>
              </a:rPr>
              <a:t> </a:t>
            </a:r>
            <a:r>
              <a:rPr lang="ru-RU" sz="1600" b="0" i="0" u="none" strike="noStrike" baseline="0" dirty="0" err="1">
                <a:solidFill>
                  <a:schemeClr val="tx1"/>
                </a:solidFill>
                <a:latin typeface="Times New Roman" panose="02020603050405020304" pitchFamily="18" charset="0"/>
              </a:rPr>
              <a:t>частина</a:t>
            </a:r>
            <a:r>
              <a:rPr lang="ru-RU" sz="1600" b="0" i="0" u="none" strike="noStrike" baseline="0" dirty="0">
                <a:solidFill>
                  <a:schemeClr val="tx1"/>
                </a:solidFill>
                <a:latin typeface="Times New Roman" panose="02020603050405020304" pitchFamily="18" charset="0"/>
              </a:rPr>
              <a:t>. </a:t>
            </a:r>
            <a:endParaRPr sz="1200" dirty="0">
              <a:solidFill>
                <a:schemeClr val="tx1"/>
              </a:solidFill>
            </a:endParaRPr>
          </a:p>
        </p:txBody>
      </p:sp>
      <p:sp>
        <p:nvSpPr>
          <p:cNvPr id="413" name="Google Shape;413;p45"/>
          <p:cNvSpPr txBox="1">
            <a:spLocks noGrp="1"/>
          </p:cNvSpPr>
          <p:nvPr>
            <p:ph type="subTitle" idx="4"/>
          </p:nvPr>
        </p:nvSpPr>
        <p:spPr>
          <a:xfrm>
            <a:off x="775025" y="2256200"/>
            <a:ext cx="23379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dirty="0">
                <a:latin typeface="Inter Tight"/>
                <a:ea typeface="Inter Tight"/>
                <a:cs typeface="Inter Tight"/>
                <a:sym typeface="Inter Tight"/>
              </a:rPr>
              <a:t>Штучні</a:t>
            </a:r>
            <a:endParaRPr dirty="0">
              <a:latin typeface="Inter Tight"/>
              <a:ea typeface="Inter Tight"/>
              <a:cs typeface="Inter Tight"/>
              <a:sym typeface="Inter Tight"/>
            </a:endParaRPr>
          </a:p>
        </p:txBody>
      </p:sp>
      <p:sp>
        <p:nvSpPr>
          <p:cNvPr id="414" name="Google Shape;414;p45"/>
          <p:cNvSpPr txBox="1">
            <a:spLocks noGrp="1"/>
          </p:cNvSpPr>
          <p:nvPr>
            <p:ph type="subTitle" idx="5"/>
          </p:nvPr>
        </p:nvSpPr>
        <p:spPr>
          <a:xfrm>
            <a:off x="3403050" y="2256200"/>
            <a:ext cx="23379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dirty="0">
                <a:latin typeface="Inter Tight"/>
                <a:ea typeface="Inter Tight"/>
                <a:cs typeface="Inter Tight"/>
                <a:sym typeface="Inter Tight"/>
              </a:rPr>
              <a:t>Природні</a:t>
            </a:r>
            <a:endParaRPr dirty="0">
              <a:latin typeface="Inter Tight"/>
              <a:ea typeface="Inter Tight"/>
              <a:cs typeface="Inter Tight"/>
              <a:sym typeface="Inter Tight"/>
            </a:endParaRPr>
          </a:p>
        </p:txBody>
      </p:sp>
      <p:sp>
        <p:nvSpPr>
          <p:cNvPr id="415" name="Google Shape;415;p45"/>
          <p:cNvSpPr txBox="1">
            <a:spLocks noGrp="1"/>
          </p:cNvSpPr>
          <p:nvPr>
            <p:ph type="subTitle" idx="6"/>
          </p:nvPr>
        </p:nvSpPr>
        <p:spPr>
          <a:xfrm>
            <a:off x="6031075" y="2256200"/>
            <a:ext cx="23379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dirty="0">
                <a:latin typeface="Inter Tight"/>
                <a:ea typeface="Inter Tight"/>
                <a:cs typeface="Inter Tight"/>
                <a:sym typeface="Inter Tight"/>
              </a:rPr>
              <a:t>Змішані</a:t>
            </a:r>
            <a:endParaRPr dirty="0">
              <a:latin typeface="Inter Tight"/>
              <a:ea typeface="Inter Tight"/>
              <a:cs typeface="Inter Tight"/>
              <a:sym typeface="Inter Tight"/>
            </a:endParaRPr>
          </a:p>
        </p:txBody>
      </p:sp>
      <p:sp>
        <p:nvSpPr>
          <p:cNvPr id="416" name="Google Shape;416;p45"/>
          <p:cNvSpPr/>
          <p:nvPr/>
        </p:nvSpPr>
        <p:spPr>
          <a:xfrm>
            <a:off x="1758083" y="188622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45"/>
          <p:cNvGrpSpPr/>
          <p:nvPr/>
        </p:nvGrpSpPr>
        <p:grpSpPr>
          <a:xfrm>
            <a:off x="7014118" y="1886222"/>
            <a:ext cx="371814" cy="369974"/>
            <a:chOff x="-38538975" y="3954250"/>
            <a:chExt cx="318225" cy="316650"/>
          </a:xfrm>
        </p:grpSpPr>
        <p:sp>
          <p:nvSpPr>
            <p:cNvPr id="418" name="Google Shape;418;p4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5"/>
          <p:cNvGrpSpPr/>
          <p:nvPr/>
        </p:nvGrpSpPr>
        <p:grpSpPr>
          <a:xfrm>
            <a:off x="4388853" y="1886222"/>
            <a:ext cx="366293" cy="369974"/>
            <a:chOff x="-41526450" y="3951100"/>
            <a:chExt cx="313500" cy="316650"/>
          </a:xfrm>
        </p:grpSpPr>
        <p:sp>
          <p:nvSpPr>
            <p:cNvPr id="421" name="Google Shape;421;p4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1AC5A5E0-D18B-4A39-A669-D4C9D2063C8B}"/>
              </a:ext>
            </a:extLst>
          </p:cNvPr>
          <p:cNvSpPr txBox="1"/>
          <p:nvPr/>
        </p:nvSpPr>
        <p:spPr>
          <a:xfrm>
            <a:off x="392013" y="1211794"/>
            <a:ext cx="6022074" cy="369332"/>
          </a:xfrm>
          <a:prstGeom prst="rect">
            <a:avLst/>
          </a:prstGeom>
          <a:noFill/>
        </p:spPr>
        <p:txBody>
          <a:bodyPr wrap="square">
            <a:spAutoFit/>
          </a:bodyPr>
          <a:lstStyle/>
          <a:p>
            <a:r>
              <a:rPr lang="uk-UA" sz="1800" b="1" i="0" u="none" strike="noStrike" baseline="0" dirty="0">
                <a:solidFill>
                  <a:schemeClr val="tx1"/>
                </a:solidFill>
                <a:latin typeface="Times New Roman" panose="02020603050405020304" pitchFamily="18" charset="0"/>
              </a:rPr>
              <a:t>Класифікація систем за походженням </a:t>
            </a:r>
            <a:endParaRPr lang="en-GB" sz="1800" b="1"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dirty="0">
                <a:solidFill>
                  <a:schemeClr val="accent3"/>
                </a:solidFill>
              </a:rPr>
              <a:t>Цілі систем</a:t>
            </a:r>
            <a:endParaRPr dirty="0">
              <a:solidFill>
                <a:schemeClr val="accent3"/>
              </a:solidFill>
            </a:endParaRPr>
          </a:p>
        </p:txBody>
      </p:sp>
      <p:sp>
        <p:nvSpPr>
          <p:cNvPr id="5" name="TextBox 4">
            <a:extLst>
              <a:ext uri="{FF2B5EF4-FFF2-40B4-BE49-F238E27FC236}">
                <a16:creationId xmlns:a16="http://schemas.microsoft.com/office/drawing/2014/main" id="{FCA89AED-4B80-49FA-BAFA-0119111AFBE4}"/>
              </a:ext>
            </a:extLst>
          </p:cNvPr>
          <p:cNvSpPr txBox="1"/>
          <p:nvPr/>
        </p:nvSpPr>
        <p:spPr>
          <a:xfrm>
            <a:off x="416257" y="1279113"/>
            <a:ext cx="8311486" cy="307777"/>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Суб’єктивна ціль - це ціль, сформована певним суб’єктом, який створив систему. </a:t>
            </a:r>
          </a:p>
        </p:txBody>
      </p:sp>
      <p:sp>
        <p:nvSpPr>
          <p:cNvPr id="7" name="TextBox 6">
            <a:extLst>
              <a:ext uri="{FF2B5EF4-FFF2-40B4-BE49-F238E27FC236}">
                <a16:creationId xmlns:a16="http://schemas.microsoft.com/office/drawing/2014/main" id="{F4E390A7-CF2B-4956-BD14-A02D152DE526}"/>
              </a:ext>
            </a:extLst>
          </p:cNvPr>
          <p:cNvSpPr txBox="1"/>
          <p:nvPr/>
        </p:nvSpPr>
        <p:spPr>
          <a:xfrm>
            <a:off x="989462" y="1586890"/>
            <a:ext cx="7942997" cy="307777"/>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Суб’єктивні цілі визначаються для штучних систем. </a:t>
            </a:r>
            <a:endParaRPr lang="en-GB" dirty="0">
              <a:solidFill>
                <a:schemeClr val="tx1"/>
              </a:solidFill>
            </a:endParaRPr>
          </a:p>
        </p:txBody>
      </p:sp>
      <p:sp>
        <p:nvSpPr>
          <p:cNvPr id="9" name="TextBox 8">
            <a:extLst>
              <a:ext uri="{FF2B5EF4-FFF2-40B4-BE49-F238E27FC236}">
                <a16:creationId xmlns:a16="http://schemas.microsoft.com/office/drawing/2014/main" id="{DD2129DE-C3F4-43AD-B739-95CFA38E61E5}"/>
              </a:ext>
            </a:extLst>
          </p:cNvPr>
          <p:cNvSpPr txBox="1"/>
          <p:nvPr/>
        </p:nvSpPr>
        <p:spPr>
          <a:xfrm>
            <a:off x="416257" y="2624560"/>
            <a:ext cx="8140890" cy="738664"/>
          </a:xfrm>
          <a:prstGeom prst="rect">
            <a:avLst/>
          </a:prstGeom>
          <a:noFill/>
        </p:spPr>
        <p:txBody>
          <a:bodyPr wrap="square">
            <a:spAutoFit/>
          </a:bodyPr>
          <a:lstStyle/>
          <a:p>
            <a:r>
              <a:rPr lang="uk-UA" dirty="0">
                <a:solidFill>
                  <a:schemeClr val="tx1"/>
                </a:solidFill>
                <a:latin typeface="Times New Roman" panose="02020603050405020304" pitchFamily="18" charset="0"/>
              </a:rPr>
              <a:t>М</a:t>
            </a:r>
            <a:r>
              <a:rPr lang="uk-UA" sz="1400" b="0" i="0" u="none" strike="noStrike" baseline="0" dirty="0">
                <a:solidFill>
                  <a:schemeClr val="tx1"/>
                </a:solidFill>
                <a:latin typeface="Times New Roman" panose="02020603050405020304" pitchFamily="18" charset="0"/>
              </a:rPr>
              <a:t>и можемо вважати об’єктивними цілями майбутній або теперішній реальний стан системи, якого вона досягає у своєму життєвому циклі. Введення об’єктивних цілей дозволяє визначити цілі природних утворень і, відповідно до наших ознак, вважати їх системами. </a:t>
            </a:r>
            <a:endParaRPr lang="en-GB" dirty="0">
              <a:solidFill>
                <a:schemeClr val="tx1"/>
              </a:solidFill>
            </a:endParaRPr>
          </a:p>
        </p:txBody>
      </p:sp>
      <p:sp>
        <p:nvSpPr>
          <p:cNvPr id="11" name="TextBox 10">
            <a:extLst>
              <a:ext uri="{FF2B5EF4-FFF2-40B4-BE49-F238E27FC236}">
                <a16:creationId xmlns:a16="http://schemas.microsoft.com/office/drawing/2014/main" id="{CEDF2BD5-793E-4DF4-B3D1-869980D94AD2}"/>
              </a:ext>
            </a:extLst>
          </p:cNvPr>
          <p:cNvSpPr txBox="1"/>
          <p:nvPr/>
        </p:nvSpPr>
        <p:spPr>
          <a:xfrm>
            <a:off x="1037229" y="3602777"/>
            <a:ext cx="7629099" cy="523220"/>
          </a:xfrm>
          <a:prstGeom prst="rect">
            <a:avLst/>
          </a:prstGeom>
          <a:noFill/>
        </p:spPr>
        <p:txBody>
          <a:bodyPr wrap="square">
            <a:spAutoFit/>
          </a:bodyPr>
          <a:lstStyle/>
          <a:p>
            <a:r>
              <a:rPr lang="uk-UA" sz="1400" b="0" i="0" u="none" strike="noStrike" baseline="0" dirty="0">
                <a:solidFill>
                  <a:schemeClr val="tx1"/>
                </a:solidFill>
                <a:latin typeface="Times New Roman" panose="02020603050405020304" pitchFamily="18" charset="0"/>
              </a:rPr>
              <a:t>Для змішаних систем існують об’єктивна й суб’єктивна цілі. На верхньому рівні, як правило, – це суб’єктивні цілі, на нижньому – об’єктивні. </a:t>
            </a:r>
            <a:endParaRPr lang="en-GB" dirty="0">
              <a:solidFill>
                <a:schemeClr val="tx1"/>
              </a:solidFill>
            </a:endParaRPr>
          </a:p>
        </p:txBody>
      </p:sp>
      <p:sp>
        <p:nvSpPr>
          <p:cNvPr id="13" name="TextBox 12">
            <a:extLst>
              <a:ext uri="{FF2B5EF4-FFF2-40B4-BE49-F238E27FC236}">
                <a16:creationId xmlns:a16="http://schemas.microsoft.com/office/drawing/2014/main" id="{EF12B241-EC0B-4884-B073-09E14A860133}"/>
              </a:ext>
            </a:extLst>
          </p:cNvPr>
          <p:cNvSpPr txBox="1"/>
          <p:nvPr/>
        </p:nvSpPr>
        <p:spPr>
          <a:xfrm>
            <a:off x="989462" y="1947452"/>
            <a:ext cx="5650172" cy="523220"/>
          </a:xfrm>
          <a:prstGeom prst="rect">
            <a:avLst/>
          </a:prstGeom>
          <a:noFill/>
        </p:spPr>
        <p:txBody>
          <a:bodyPr wrap="square">
            <a:spAutoFit/>
          </a:bodyPr>
          <a:lstStyle/>
          <a:p>
            <a:r>
              <a:rPr lang="ru-RU" sz="1400" b="0" i="0" u="none" strike="noStrike" baseline="0" dirty="0">
                <a:solidFill>
                  <a:schemeClr val="tx1"/>
                </a:solidFill>
                <a:latin typeface="Times New Roman" panose="02020603050405020304" pitchFamily="18" charset="0"/>
              </a:rPr>
              <a:t>Для </a:t>
            </a:r>
            <a:r>
              <a:rPr lang="ru-RU" sz="1400" b="0" i="0" u="none" strike="noStrike" baseline="0" dirty="0" err="1">
                <a:solidFill>
                  <a:schemeClr val="tx1"/>
                </a:solidFill>
                <a:latin typeface="Times New Roman" panose="02020603050405020304" pitchFamily="18" charset="0"/>
              </a:rPr>
              <a:t>природних</a:t>
            </a:r>
            <a:r>
              <a:rPr lang="ru-RU" sz="1400" b="0" i="0" u="none" strike="noStrike" baseline="0" dirty="0">
                <a:solidFill>
                  <a:schemeClr val="tx1"/>
                </a:solidFill>
                <a:latin typeface="Times New Roman" panose="02020603050405020304" pitchFamily="18" charset="0"/>
              </a:rPr>
              <a:t> систем </a:t>
            </a:r>
            <a:r>
              <a:rPr lang="ru-RU" sz="1400" b="0" i="0" u="none" strike="noStrike" baseline="0" dirty="0" err="1">
                <a:solidFill>
                  <a:schemeClr val="tx1"/>
                </a:solidFill>
                <a:latin typeface="Times New Roman" panose="02020603050405020304" pitchFamily="18" charset="0"/>
              </a:rPr>
              <a:t>імовірною</a:t>
            </a:r>
            <a:r>
              <a:rPr lang="ru-RU" sz="1400" b="0" i="0" u="none" strike="noStrike" baseline="0" dirty="0">
                <a:solidFill>
                  <a:schemeClr val="tx1"/>
                </a:solidFill>
                <a:latin typeface="Times New Roman" panose="02020603050405020304" pitchFamily="18" charset="0"/>
              </a:rPr>
              <a:t> </a:t>
            </a:r>
            <a:r>
              <a:rPr lang="ru-RU" sz="1400" b="0" i="0" u="none" strike="noStrike" baseline="0" dirty="0" err="1">
                <a:solidFill>
                  <a:schemeClr val="tx1"/>
                </a:solidFill>
                <a:latin typeface="Times New Roman" panose="02020603050405020304" pitchFamily="18" charset="0"/>
              </a:rPr>
              <a:t>вважається</a:t>
            </a:r>
            <a:r>
              <a:rPr lang="ru-RU" sz="1400" b="0" i="0" u="none" strike="noStrike" baseline="0" dirty="0">
                <a:solidFill>
                  <a:schemeClr val="tx1"/>
                </a:solidFill>
                <a:latin typeface="Times New Roman" panose="02020603050405020304" pitchFamily="18" charset="0"/>
              </a:rPr>
              <a:t> </a:t>
            </a:r>
            <a:r>
              <a:rPr lang="ru-RU" sz="1400" b="0" i="0" u="none" strike="noStrike" baseline="0" dirty="0" err="1">
                <a:solidFill>
                  <a:schemeClr val="tx1"/>
                </a:solidFill>
                <a:latin typeface="Times New Roman" panose="02020603050405020304" pitchFamily="18" charset="0"/>
              </a:rPr>
              <a:t>наявність</a:t>
            </a:r>
            <a:r>
              <a:rPr lang="ru-RU" sz="1400" b="0" i="0" u="none" strike="noStrike" baseline="0" dirty="0">
                <a:solidFill>
                  <a:schemeClr val="tx1"/>
                </a:solidFill>
                <a:latin typeface="Times New Roman" panose="02020603050405020304" pitchFamily="18" charset="0"/>
              </a:rPr>
              <a:t> </a:t>
            </a:r>
            <a:r>
              <a:rPr lang="ru-RU" sz="1400" b="0" i="0" u="none" strike="noStrike" baseline="0" dirty="0" err="1">
                <a:solidFill>
                  <a:schemeClr val="tx1"/>
                </a:solidFill>
                <a:latin typeface="Times New Roman" panose="02020603050405020304" pitchFamily="18" charset="0"/>
              </a:rPr>
              <a:t>об’єктивних</a:t>
            </a:r>
            <a:r>
              <a:rPr lang="ru-RU" sz="1400" b="0" i="0" u="none" strike="noStrike" baseline="0" dirty="0">
                <a:solidFill>
                  <a:schemeClr val="tx1"/>
                </a:solidFill>
                <a:latin typeface="Times New Roman" panose="02020603050405020304" pitchFamily="18" charset="0"/>
              </a:rPr>
              <a:t> </a:t>
            </a:r>
            <a:r>
              <a:rPr lang="ru-RU" sz="1400" b="0" i="0" u="none" strike="noStrike" baseline="0" dirty="0" err="1">
                <a:solidFill>
                  <a:schemeClr val="tx1"/>
                </a:solidFill>
                <a:latin typeface="Times New Roman" panose="02020603050405020304" pitchFamily="18" charset="0"/>
              </a:rPr>
              <a:t>цілей</a:t>
            </a:r>
            <a:r>
              <a:rPr lang="ru-RU" sz="1400" b="0" i="0" u="none" strike="noStrike" baseline="0" dirty="0">
                <a:solidFill>
                  <a:schemeClr val="tx1"/>
                </a:solidFill>
                <a:latin typeface="Times New Roman" panose="02020603050405020304" pitchFamily="18" charset="0"/>
              </a:rPr>
              <a:t>. </a:t>
            </a:r>
            <a:endParaRPr lang="en-GB"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 name="TextBox 6">
            <a:extLst>
              <a:ext uri="{FF2B5EF4-FFF2-40B4-BE49-F238E27FC236}">
                <a16:creationId xmlns:a16="http://schemas.microsoft.com/office/drawing/2014/main" id="{A604ADE5-F2F9-4D5F-9027-8AAE0B0A7379}"/>
              </a:ext>
            </a:extLst>
          </p:cNvPr>
          <p:cNvSpPr txBox="1"/>
          <p:nvPr/>
        </p:nvSpPr>
        <p:spPr>
          <a:xfrm>
            <a:off x="780911" y="375424"/>
            <a:ext cx="7995994" cy="523220"/>
          </a:xfrm>
          <a:prstGeom prst="rect">
            <a:avLst/>
          </a:prstGeom>
          <a:noFill/>
        </p:spPr>
        <p:txBody>
          <a:bodyPr wrap="square">
            <a:spAutoFit/>
          </a:bodyPr>
          <a:lstStyle/>
          <a:p>
            <a:r>
              <a:rPr lang="ru-RU" sz="1400" b="0" i="0" u="none" strike="noStrike" baseline="0" dirty="0" err="1">
                <a:solidFill>
                  <a:schemeClr val="tx1"/>
                </a:solidFill>
                <a:latin typeface="Times New Roman" panose="02020603050405020304" pitchFamily="18" charset="0"/>
              </a:rPr>
              <a:t>Оскільки</a:t>
            </a:r>
            <a:r>
              <a:rPr lang="ru-RU" sz="1400" b="0" i="0" u="none" strike="noStrike" baseline="0" dirty="0">
                <a:solidFill>
                  <a:schemeClr val="tx1"/>
                </a:solidFill>
                <a:latin typeface="Times New Roman" panose="02020603050405020304" pitchFamily="18" charset="0"/>
              </a:rPr>
              <a:t> </a:t>
            </a:r>
            <a:r>
              <a:rPr lang="ru-RU" sz="1400" b="0" i="0" u="none" strike="noStrike" baseline="0" dirty="0" err="1">
                <a:solidFill>
                  <a:schemeClr val="tx1"/>
                </a:solidFill>
                <a:latin typeface="Times New Roman" panose="02020603050405020304" pitchFamily="18" charset="0"/>
              </a:rPr>
              <a:t>поділ</a:t>
            </a:r>
            <a:r>
              <a:rPr lang="ru-RU" sz="1400" b="0" i="0" u="none" strike="noStrike" baseline="0" dirty="0">
                <a:solidFill>
                  <a:schemeClr val="tx1"/>
                </a:solidFill>
                <a:latin typeface="Times New Roman" panose="02020603050405020304" pitchFamily="18" charset="0"/>
              </a:rPr>
              <a:t> систем на </a:t>
            </a:r>
            <a:r>
              <a:rPr lang="ru-RU" sz="1400" b="0" i="0" u="none" strike="noStrike" baseline="0" dirty="0" err="1">
                <a:solidFill>
                  <a:schemeClr val="tx1"/>
                </a:solidFill>
                <a:latin typeface="Times New Roman" panose="02020603050405020304" pitchFamily="18" charset="0"/>
              </a:rPr>
              <a:t>природні</a:t>
            </a:r>
            <a:r>
              <a:rPr lang="ru-RU" sz="1400" b="0" i="0" u="none" strike="noStrike" baseline="0" dirty="0">
                <a:solidFill>
                  <a:schemeClr val="tx1"/>
                </a:solidFill>
                <a:latin typeface="Times New Roman" panose="02020603050405020304" pitchFamily="18" charset="0"/>
              </a:rPr>
              <a:t>, </a:t>
            </a:r>
            <a:r>
              <a:rPr lang="ru-RU" sz="1400" b="0" i="0" u="none" strike="noStrike" baseline="0" dirty="0" err="1">
                <a:solidFill>
                  <a:schemeClr val="tx1"/>
                </a:solidFill>
                <a:latin typeface="Times New Roman" panose="02020603050405020304" pitchFamily="18" charset="0"/>
              </a:rPr>
              <a:t>штучні</a:t>
            </a:r>
            <a:r>
              <a:rPr lang="ru-RU" sz="1400" b="0" i="0" u="none" strike="noStrike" baseline="0" dirty="0">
                <a:solidFill>
                  <a:schemeClr val="tx1"/>
                </a:solidFill>
                <a:latin typeface="Times New Roman" panose="02020603050405020304" pitchFamily="18" charset="0"/>
              </a:rPr>
              <a:t> й </a:t>
            </a:r>
            <a:r>
              <a:rPr lang="ru-RU" sz="1400" b="0" i="0" u="none" strike="noStrike" baseline="0" dirty="0" err="1">
                <a:solidFill>
                  <a:schemeClr val="tx1"/>
                </a:solidFill>
                <a:latin typeface="Times New Roman" panose="02020603050405020304" pitchFamily="18" charset="0"/>
              </a:rPr>
              <a:t>змішані</a:t>
            </a:r>
            <a:r>
              <a:rPr lang="ru-RU" sz="1400" b="0" i="0" u="none" strike="noStrike" baseline="0" dirty="0">
                <a:solidFill>
                  <a:schemeClr val="tx1"/>
                </a:solidFill>
                <a:latin typeface="Times New Roman" panose="02020603050405020304" pitchFamily="18" charset="0"/>
              </a:rPr>
              <a:t> є </a:t>
            </a:r>
            <a:r>
              <a:rPr lang="ru-RU" sz="1400" b="0" i="0" u="none" strike="noStrike" baseline="0" dirty="0" err="1">
                <a:solidFill>
                  <a:schemeClr val="tx1"/>
                </a:solidFill>
                <a:latin typeface="Times New Roman" panose="02020603050405020304" pitchFamily="18" charset="0"/>
              </a:rPr>
              <a:t>досить</a:t>
            </a:r>
            <a:r>
              <a:rPr lang="ru-RU" sz="1400" b="0" i="0" u="none" strike="noStrike" baseline="0" dirty="0">
                <a:solidFill>
                  <a:schemeClr val="tx1"/>
                </a:solidFill>
                <a:latin typeface="Times New Roman" panose="02020603050405020304" pitchFamily="18" charset="0"/>
              </a:rPr>
              <a:t> </a:t>
            </a:r>
            <a:r>
              <a:rPr lang="ru-RU" sz="1400" b="0" i="0" u="none" strike="noStrike" baseline="0" dirty="0" err="1">
                <a:solidFill>
                  <a:schemeClr val="tx1"/>
                </a:solidFill>
                <a:latin typeface="Times New Roman" panose="02020603050405020304" pitchFamily="18" charset="0"/>
              </a:rPr>
              <a:t>загальним</a:t>
            </a:r>
            <a:r>
              <a:rPr lang="ru-RU" sz="1400" b="0" i="0" u="none" strike="noStrike" baseline="0" dirty="0">
                <a:solidFill>
                  <a:schemeClr val="tx1"/>
                </a:solidFill>
                <a:latin typeface="Times New Roman" panose="02020603050405020304" pitchFamily="18" charset="0"/>
              </a:rPr>
              <a:t>, то </a:t>
            </a:r>
            <a:r>
              <a:rPr lang="ru-RU" sz="1400" b="0" i="0" u="none" strike="noStrike" baseline="0" dirty="0" err="1">
                <a:solidFill>
                  <a:schemeClr val="tx1"/>
                </a:solidFill>
                <a:latin typeface="Times New Roman" panose="02020603050405020304" pitchFamily="18" charset="0"/>
              </a:rPr>
              <a:t>необхідно</a:t>
            </a:r>
            <a:r>
              <a:rPr lang="ru-RU" sz="1400" b="0" i="0" u="none" strike="noStrike" baseline="0" dirty="0">
                <a:solidFill>
                  <a:schemeClr val="tx1"/>
                </a:solidFill>
                <a:latin typeface="Times New Roman" panose="02020603050405020304" pitchFamily="18" charset="0"/>
              </a:rPr>
              <a:t> ввести </a:t>
            </a:r>
            <a:r>
              <a:rPr lang="ru-RU" sz="1400" b="0" i="0" u="none" strike="noStrike" baseline="0" dirty="0" err="1">
                <a:solidFill>
                  <a:schemeClr val="tx1"/>
                </a:solidFill>
                <a:latin typeface="Times New Roman" panose="02020603050405020304" pitchFamily="18" charset="0"/>
              </a:rPr>
              <a:t>наступний</a:t>
            </a:r>
            <a:r>
              <a:rPr lang="ru-RU" sz="1400" b="0" i="0" u="none" strike="noStrike" baseline="0" dirty="0">
                <a:solidFill>
                  <a:schemeClr val="tx1"/>
                </a:solidFill>
                <a:latin typeface="Times New Roman" panose="02020603050405020304" pitchFamily="18" charset="0"/>
              </a:rPr>
              <a:t> </a:t>
            </a:r>
            <a:r>
              <a:rPr lang="ru-RU" sz="1400" b="0" i="0" u="none" strike="noStrike" baseline="0" dirty="0" err="1">
                <a:solidFill>
                  <a:schemeClr val="tx1"/>
                </a:solidFill>
                <a:latin typeface="Times New Roman" panose="02020603050405020304" pitchFamily="18" charset="0"/>
              </a:rPr>
              <a:t>рівень</a:t>
            </a:r>
            <a:r>
              <a:rPr lang="ru-RU" sz="1400" b="0" i="0" u="none" strike="noStrike" baseline="0" dirty="0">
                <a:solidFill>
                  <a:schemeClr val="tx1"/>
                </a:solidFill>
                <a:latin typeface="Times New Roman" panose="02020603050405020304" pitchFamily="18" charset="0"/>
              </a:rPr>
              <a:t> </a:t>
            </a:r>
            <a:r>
              <a:rPr lang="ru-RU" sz="1400" b="0" i="0" u="none" strike="noStrike" baseline="0" dirty="0" err="1">
                <a:solidFill>
                  <a:schemeClr val="tx1"/>
                </a:solidFill>
                <a:latin typeface="Times New Roman" panose="02020603050405020304" pitchFamily="18" charset="0"/>
              </a:rPr>
              <a:t>класифікації</a:t>
            </a:r>
            <a:r>
              <a:rPr lang="ru-RU" sz="1400" b="0" i="0" u="none" strike="noStrike" baseline="0" dirty="0">
                <a:solidFill>
                  <a:schemeClr val="tx1"/>
                </a:solidFill>
                <a:latin typeface="Times New Roman" panose="02020603050405020304" pitchFamily="18" charset="0"/>
              </a:rPr>
              <a:t>. </a:t>
            </a:r>
          </a:p>
        </p:txBody>
      </p:sp>
      <p:sp>
        <p:nvSpPr>
          <p:cNvPr id="9" name="TextBox 8">
            <a:extLst>
              <a:ext uri="{FF2B5EF4-FFF2-40B4-BE49-F238E27FC236}">
                <a16:creationId xmlns:a16="http://schemas.microsoft.com/office/drawing/2014/main" id="{1E000275-7601-4F85-B4E7-C2EA461925AF}"/>
              </a:ext>
            </a:extLst>
          </p:cNvPr>
          <p:cNvSpPr txBox="1"/>
          <p:nvPr/>
        </p:nvSpPr>
        <p:spPr>
          <a:xfrm>
            <a:off x="1263139" y="966650"/>
            <a:ext cx="6185549" cy="307777"/>
          </a:xfrm>
          <a:prstGeom prst="rect">
            <a:avLst/>
          </a:prstGeom>
          <a:noFill/>
        </p:spPr>
        <p:txBody>
          <a:bodyPr wrap="square">
            <a:spAutoFit/>
          </a:bodyPr>
          <a:lstStyle/>
          <a:p>
            <a:r>
              <a:rPr lang="ru-RU" sz="1400" b="0" i="0" u="none" strike="noStrike" baseline="0" dirty="0" err="1">
                <a:solidFill>
                  <a:schemeClr val="tx1"/>
                </a:solidFill>
                <a:latin typeface="Times New Roman" panose="02020603050405020304" pitchFamily="18" charset="0"/>
              </a:rPr>
              <a:t>Класифікація</a:t>
            </a:r>
            <a:r>
              <a:rPr lang="ru-RU" sz="1400" b="0" i="0" u="none" strike="noStrike" baseline="0" dirty="0">
                <a:solidFill>
                  <a:schemeClr val="tx1"/>
                </a:solidFill>
                <a:latin typeface="Times New Roman" panose="02020603050405020304" pitchFamily="18" charset="0"/>
              </a:rPr>
              <a:t> систем за </a:t>
            </a:r>
            <a:r>
              <a:rPr lang="ru-RU" sz="1400" b="0" i="0" u="none" strike="noStrike" baseline="0" dirty="0" err="1">
                <a:solidFill>
                  <a:schemeClr val="tx1"/>
                </a:solidFill>
                <a:latin typeface="Times New Roman" panose="02020603050405020304" pitchFamily="18" charset="0"/>
              </a:rPr>
              <a:t>походженням</a:t>
            </a:r>
            <a:r>
              <a:rPr lang="ru-RU" sz="1400" b="0" i="0" u="none" strike="noStrike" baseline="0" dirty="0">
                <a:solidFill>
                  <a:schemeClr val="tx1"/>
                </a:solidFill>
                <a:latin typeface="Times New Roman" panose="02020603050405020304" pitchFamily="18" charset="0"/>
              </a:rPr>
              <a:t> на другому </a:t>
            </a:r>
            <a:r>
              <a:rPr lang="ru-RU" sz="1400" b="0" i="0" u="none" strike="noStrike" baseline="0" dirty="0" err="1">
                <a:solidFill>
                  <a:schemeClr val="tx1"/>
                </a:solidFill>
                <a:latin typeface="Times New Roman" panose="02020603050405020304" pitchFamily="18" charset="0"/>
              </a:rPr>
              <a:t>рівні</a:t>
            </a:r>
            <a:r>
              <a:rPr lang="ru-RU" sz="1400" b="0" i="0" u="none" strike="noStrike" baseline="0" dirty="0">
                <a:solidFill>
                  <a:schemeClr val="tx1"/>
                </a:solidFill>
                <a:latin typeface="Times New Roman" panose="02020603050405020304" pitchFamily="18" charset="0"/>
              </a:rPr>
              <a:t> наведена </a:t>
            </a:r>
            <a:r>
              <a:rPr lang="ru-RU" sz="1400" b="0" i="0" u="none" strike="noStrike" baseline="0" dirty="0" err="1">
                <a:solidFill>
                  <a:schemeClr val="tx1"/>
                </a:solidFill>
                <a:latin typeface="Times New Roman" panose="02020603050405020304" pitchFamily="18" charset="0"/>
              </a:rPr>
              <a:t>нижче</a:t>
            </a:r>
            <a:endParaRPr lang="ru-RU" sz="1400" b="0" i="0" u="none" strike="noStrike" baseline="0" dirty="0">
              <a:solidFill>
                <a:schemeClr val="tx1"/>
              </a:solidFill>
              <a:latin typeface="Times New Roman" panose="02020603050405020304" pitchFamily="18" charset="0"/>
            </a:endParaRPr>
          </a:p>
        </p:txBody>
      </p:sp>
      <p:sp>
        <p:nvSpPr>
          <p:cNvPr id="8" name="Rectangle: Rounded Corners 7">
            <a:extLst>
              <a:ext uri="{FF2B5EF4-FFF2-40B4-BE49-F238E27FC236}">
                <a16:creationId xmlns:a16="http://schemas.microsoft.com/office/drawing/2014/main" id="{EBA2F9D4-D2CF-4CAC-A50F-4EFD87E7B039}"/>
              </a:ext>
            </a:extLst>
          </p:cNvPr>
          <p:cNvSpPr/>
          <p:nvPr/>
        </p:nvSpPr>
        <p:spPr>
          <a:xfrm>
            <a:off x="3454028" y="1515100"/>
            <a:ext cx="1354914" cy="507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a:t>Системи</a:t>
            </a:r>
            <a:endParaRPr lang="en-GB" dirty="0"/>
          </a:p>
        </p:txBody>
      </p:sp>
      <p:sp>
        <p:nvSpPr>
          <p:cNvPr id="10" name="Rectangle: Rounded Corners 9">
            <a:extLst>
              <a:ext uri="{FF2B5EF4-FFF2-40B4-BE49-F238E27FC236}">
                <a16:creationId xmlns:a16="http://schemas.microsoft.com/office/drawing/2014/main" id="{1011485F-3071-45DE-9C90-7BD9D1B964E7}"/>
              </a:ext>
            </a:extLst>
          </p:cNvPr>
          <p:cNvSpPr/>
          <p:nvPr/>
        </p:nvSpPr>
        <p:spPr>
          <a:xfrm>
            <a:off x="1388286" y="2209244"/>
            <a:ext cx="987819" cy="36250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uk-UA" dirty="0"/>
              <a:t>Штучні</a:t>
            </a:r>
            <a:endParaRPr lang="en-GB" dirty="0"/>
          </a:p>
        </p:txBody>
      </p:sp>
      <p:cxnSp>
        <p:nvCxnSpPr>
          <p:cNvPr id="13" name="Straight Connector 12">
            <a:extLst>
              <a:ext uri="{FF2B5EF4-FFF2-40B4-BE49-F238E27FC236}">
                <a16:creationId xmlns:a16="http://schemas.microsoft.com/office/drawing/2014/main" id="{BB53E095-0BB0-4FA9-AA54-BC506C41A19F}"/>
              </a:ext>
            </a:extLst>
          </p:cNvPr>
          <p:cNvCxnSpPr/>
          <p:nvPr/>
        </p:nvCxnSpPr>
        <p:spPr>
          <a:xfrm>
            <a:off x="1561822" y="2571750"/>
            <a:ext cx="0" cy="227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AF3CE3-CDF9-4852-8B04-7EFB5D10E76C}"/>
              </a:ext>
            </a:extLst>
          </p:cNvPr>
          <p:cNvCxnSpPr/>
          <p:nvPr/>
        </p:nvCxnSpPr>
        <p:spPr>
          <a:xfrm>
            <a:off x="1561822" y="2910061"/>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7958E8-44EC-48A8-A97E-42242B883276}"/>
              </a:ext>
            </a:extLst>
          </p:cNvPr>
          <p:cNvCxnSpPr/>
          <p:nvPr/>
        </p:nvCxnSpPr>
        <p:spPr>
          <a:xfrm>
            <a:off x="1561822" y="3276044"/>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41730A-564B-4287-8F39-3214F9E7D653}"/>
              </a:ext>
            </a:extLst>
          </p:cNvPr>
          <p:cNvCxnSpPr/>
          <p:nvPr/>
        </p:nvCxnSpPr>
        <p:spPr>
          <a:xfrm>
            <a:off x="1561822" y="3603091"/>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D2EF93-57E5-46AE-B3D4-CE2F959C6928}"/>
              </a:ext>
            </a:extLst>
          </p:cNvPr>
          <p:cNvCxnSpPr/>
          <p:nvPr/>
        </p:nvCxnSpPr>
        <p:spPr>
          <a:xfrm>
            <a:off x="1561822" y="3923466"/>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76EB9BC-8D93-414B-8E66-54960B14A8EE}"/>
              </a:ext>
            </a:extLst>
          </p:cNvPr>
          <p:cNvCxnSpPr/>
          <p:nvPr/>
        </p:nvCxnSpPr>
        <p:spPr>
          <a:xfrm>
            <a:off x="1561822" y="4283885"/>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F7D4FA0-B726-449D-8A0A-464F3C3399AE}"/>
              </a:ext>
            </a:extLst>
          </p:cNvPr>
          <p:cNvCxnSpPr/>
          <p:nvPr/>
        </p:nvCxnSpPr>
        <p:spPr>
          <a:xfrm>
            <a:off x="1561822" y="4612047"/>
            <a:ext cx="547305"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8FF4BD18-BC45-4DD3-9B28-043A62E4C5CE}"/>
              </a:ext>
            </a:extLst>
          </p:cNvPr>
          <p:cNvSpPr/>
          <p:nvPr/>
        </p:nvSpPr>
        <p:spPr>
          <a:xfrm>
            <a:off x="3710438" y="2204655"/>
            <a:ext cx="987819" cy="36250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uk-UA" dirty="0"/>
              <a:t>Змішані</a:t>
            </a:r>
            <a:endParaRPr lang="en-GB" dirty="0"/>
          </a:p>
        </p:txBody>
      </p:sp>
      <p:cxnSp>
        <p:nvCxnSpPr>
          <p:cNvPr id="33" name="Straight Connector 32">
            <a:extLst>
              <a:ext uri="{FF2B5EF4-FFF2-40B4-BE49-F238E27FC236}">
                <a16:creationId xmlns:a16="http://schemas.microsoft.com/office/drawing/2014/main" id="{493B8A56-5B15-4541-A9DD-E3D2507EFFEA}"/>
              </a:ext>
            </a:extLst>
          </p:cNvPr>
          <p:cNvCxnSpPr/>
          <p:nvPr/>
        </p:nvCxnSpPr>
        <p:spPr>
          <a:xfrm>
            <a:off x="3883974" y="2567161"/>
            <a:ext cx="0" cy="227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80D9774-461C-4F39-AC2E-2D6B9BCC7A76}"/>
              </a:ext>
            </a:extLst>
          </p:cNvPr>
          <p:cNvCxnSpPr/>
          <p:nvPr/>
        </p:nvCxnSpPr>
        <p:spPr>
          <a:xfrm>
            <a:off x="3883974" y="2905472"/>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298BBE3-9500-408A-A1C0-8083386C99E1}"/>
              </a:ext>
            </a:extLst>
          </p:cNvPr>
          <p:cNvCxnSpPr/>
          <p:nvPr/>
        </p:nvCxnSpPr>
        <p:spPr>
          <a:xfrm>
            <a:off x="3883974" y="3271455"/>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8E9840-F140-4C98-A2FB-2FF27DA5EEE9}"/>
              </a:ext>
            </a:extLst>
          </p:cNvPr>
          <p:cNvCxnSpPr/>
          <p:nvPr/>
        </p:nvCxnSpPr>
        <p:spPr>
          <a:xfrm>
            <a:off x="3883974" y="3598502"/>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59AEC49-7F62-401E-8A18-D08CE35EA7B2}"/>
              </a:ext>
            </a:extLst>
          </p:cNvPr>
          <p:cNvCxnSpPr/>
          <p:nvPr/>
        </p:nvCxnSpPr>
        <p:spPr>
          <a:xfrm>
            <a:off x="3883974" y="3918877"/>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B59CA1E-C82A-4B91-A59C-917E667B9861}"/>
              </a:ext>
            </a:extLst>
          </p:cNvPr>
          <p:cNvCxnSpPr/>
          <p:nvPr/>
        </p:nvCxnSpPr>
        <p:spPr>
          <a:xfrm>
            <a:off x="3883974" y="4279296"/>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49B2F95-EF13-402B-B158-8E3A1E395809}"/>
              </a:ext>
            </a:extLst>
          </p:cNvPr>
          <p:cNvCxnSpPr/>
          <p:nvPr/>
        </p:nvCxnSpPr>
        <p:spPr>
          <a:xfrm>
            <a:off x="3883974" y="4607458"/>
            <a:ext cx="547305"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D6A53428-2AE0-4C32-9A0F-488597C17EDA}"/>
              </a:ext>
            </a:extLst>
          </p:cNvPr>
          <p:cNvSpPr/>
          <p:nvPr/>
        </p:nvSpPr>
        <p:spPr>
          <a:xfrm>
            <a:off x="6219475" y="2204655"/>
            <a:ext cx="987819" cy="36250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uk-UA" dirty="0"/>
              <a:t>Природні</a:t>
            </a:r>
            <a:endParaRPr lang="en-GB" dirty="0"/>
          </a:p>
        </p:txBody>
      </p:sp>
      <p:cxnSp>
        <p:nvCxnSpPr>
          <p:cNvPr id="41" name="Straight Connector 40">
            <a:extLst>
              <a:ext uri="{FF2B5EF4-FFF2-40B4-BE49-F238E27FC236}">
                <a16:creationId xmlns:a16="http://schemas.microsoft.com/office/drawing/2014/main" id="{F5EE76E5-C5D5-4361-B29A-FDECBE4F7DA5}"/>
              </a:ext>
            </a:extLst>
          </p:cNvPr>
          <p:cNvCxnSpPr/>
          <p:nvPr/>
        </p:nvCxnSpPr>
        <p:spPr>
          <a:xfrm>
            <a:off x="6393011" y="2567161"/>
            <a:ext cx="0" cy="227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FB6E06-4183-4A47-B042-7B0847D1BDAF}"/>
              </a:ext>
            </a:extLst>
          </p:cNvPr>
          <p:cNvCxnSpPr/>
          <p:nvPr/>
        </p:nvCxnSpPr>
        <p:spPr>
          <a:xfrm>
            <a:off x="6393011" y="2905472"/>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FF5331E-9BDC-4469-AFE7-9ACF97B7BB99}"/>
              </a:ext>
            </a:extLst>
          </p:cNvPr>
          <p:cNvCxnSpPr/>
          <p:nvPr/>
        </p:nvCxnSpPr>
        <p:spPr>
          <a:xfrm>
            <a:off x="6393011" y="3505060"/>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AA8219-6739-4F62-9A77-EA52A9929415}"/>
              </a:ext>
            </a:extLst>
          </p:cNvPr>
          <p:cNvCxnSpPr/>
          <p:nvPr/>
        </p:nvCxnSpPr>
        <p:spPr>
          <a:xfrm>
            <a:off x="6393011" y="4065714"/>
            <a:ext cx="547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F9FE7F9-D1C9-4C45-81E8-7A9E83DB8015}"/>
              </a:ext>
            </a:extLst>
          </p:cNvPr>
          <p:cNvCxnSpPr/>
          <p:nvPr/>
        </p:nvCxnSpPr>
        <p:spPr>
          <a:xfrm>
            <a:off x="6393011" y="4667528"/>
            <a:ext cx="547305"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18FE438-6374-4942-9313-E210E37C412B}"/>
              </a:ext>
            </a:extLst>
          </p:cNvPr>
          <p:cNvSpPr txBox="1"/>
          <p:nvPr/>
        </p:nvSpPr>
        <p:spPr>
          <a:xfrm>
            <a:off x="1514540" y="2672730"/>
            <a:ext cx="1265919"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Засоби</a:t>
            </a:r>
            <a:r>
              <a:rPr lang="ru-RU" sz="1200" b="0" i="0" u="none" strike="noStrike" baseline="0" dirty="0">
                <a:solidFill>
                  <a:schemeClr val="tx1"/>
                </a:solidFill>
                <a:latin typeface="Times New Roman" panose="02020603050405020304" pitchFamily="18" charset="0"/>
              </a:rPr>
              <a:t> </a:t>
            </a:r>
            <a:r>
              <a:rPr lang="ru-RU" sz="1200" b="0" i="0" u="none" strike="noStrike" baseline="0" dirty="0" err="1">
                <a:solidFill>
                  <a:schemeClr val="tx1"/>
                </a:solidFill>
                <a:latin typeface="Times New Roman" panose="02020603050405020304" pitchFamily="18" charset="0"/>
              </a:rPr>
              <a:t>праці</a:t>
            </a:r>
            <a:endParaRPr lang="en-GB" sz="1200" dirty="0"/>
          </a:p>
        </p:txBody>
      </p:sp>
      <p:sp>
        <p:nvSpPr>
          <p:cNvPr id="53" name="TextBox 52">
            <a:extLst>
              <a:ext uri="{FF2B5EF4-FFF2-40B4-BE49-F238E27FC236}">
                <a16:creationId xmlns:a16="http://schemas.microsoft.com/office/drawing/2014/main" id="{B88A9F84-198E-4FC5-BFB8-800A42724604}"/>
              </a:ext>
            </a:extLst>
          </p:cNvPr>
          <p:cNvSpPr txBox="1"/>
          <p:nvPr/>
        </p:nvSpPr>
        <p:spPr>
          <a:xfrm>
            <a:off x="1513989" y="3024024"/>
            <a:ext cx="941642"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Механізми</a:t>
            </a:r>
            <a:endParaRPr lang="en-GB" dirty="0"/>
          </a:p>
        </p:txBody>
      </p:sp>
      <p:sp>
        <p:nvSpPr>
          <p:cNvPr id="55" name="TextBox 54">
            <a:extLst>
              <a:ext uri="{FF2B5EF4-FFF2-40B4-BE49-F238E27FC236}">
                <a16:creationId xmlns:a16="http://schemas.microsoft.com/office/drawing/2014/main" id="{3E17F33F-5413-4119-A472-BAF236E95C3B}"/>
              </a:ext>
            </a:extLst>
          </p:cNvPr>
          <p:cNvSpPr txBox="1"/>
          <p:nvPr/>
        </p:nvSpPr>
        <p:spPr>
          <a:xfrm>
            <a:off x="1500640" y="3363611"/>
            <a:ext cx="905499"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Машини</a:t>
            </a:r>
            <a:endParaRPr lang="en-GB" dirty="0"/>
          </a:p>
        </p:txBody>
      </p:sp>
      <p:sp>
        <p:nvSpPr>
          <p:cNvPr id="57" name="TextBox 56">
            <a:extLst>
              <a:ext uri="{FF2B5EF4-FFF2-40B4-BE49-F238E27FC236}">
                <a16:creationId xmlns:a16="http://schemas.microsoft.com/office/drawing/2014/main" id="{B55E7323-4A68-47E2-AD91-E730D2576EEE}"/>
              </a:ext>
            </a:extLst>
          </p:cNvPr>
          <p:cNvSpPr txBox="1"/>
          <p:nvPr/>
        </p:nvSpPr>
        <p:spPr>
          <a:xfrm>
            <a:off x="1491473" y="3657239"/>
            <a:ext cx="941090" cy="307777"/>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Автомати</a:t>
            </a:r>
            <a:r>
              <a:rPr lang="ru-RU" sz="1400" b="0" i="0" u="none" strike="noStrike" baseline="0" dirty="0">
                <a:solidFill>
                  <a:schemeClr val="tx1"/>
                </a:solidFill>
                <a:latin typeface="Times New Roman" panose="02020603050405020304" pitchFamily="18" charset="0"/>
              </a:rPr>
              <a:t> </a:t>
            </a:r>
            <a:endParaRPr lang="en-GB" dirty="0"/>
          </a:p>
        </p:txBody>
      </p:sp>
      <p:sp>
        <p:nvSpPr>
          <p:cNvPr id="59" name="TextBox 58">
            <a:extLst>
              <a:ext uri="{FF2B5EF4-FFF2-40B4-BE49-F238E27FC236}">
                <a16:creationId xmlns:a16="http://schemas.microsoft.com/office/drawing/2014/main" id="{1372B145-D391-4A7A-A48B-1BD1A2335780}"/>
              </a:ext>
            </a:extLst>
          </p:cNvPr>
          <p:cNvSpPr txBox="1"/>
          <p:nvPr/>
        </p:nvSpPr>
        <p:spPr>
          <a:xfrm>
            <a:off x="1497305" y="4049017"/>
            <a:ext cx="891596"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Роботи</a:t>
            </a:r>
            <a:endParaRPr lang="en-GB" dirty="0"/>
          </a:p>
        </p:txBody>
      </p:sp>
      <p:sp>
        <p:nvSpPr>
          <p:cNvPr id="61" name="TextBox 60">
            <a:extLst>
              <a:ext uri="{FF2B5EF4-FFF2-40B4-BE49-F238E27FC236}">
                <a16:creationId xmlns:a16="http://schemas.microsoft.com/office/drawing/2014/main" id="{45653F06-AD33-4642-9612-1A4BE777CF1D}"/>
              </a:ext>
            </a:extLst>
          </p:cNvPr>
          <p:cNvSpPr txBox="1"/>
          <p:nvPr/>
        </p:nvSpPr>
        <p:spPr>
          <a:xfrm>
            <a:off x="1500640" y="4356921"/>
            <a:ext cx="594580"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Інші</a:t>
            </a:r>
            <a:endParaRPr lang="en-GB" dirty="0"/>
          </a:p>
        </p:txBody>
      </p:sp>
      <p:sp>
        <p:nvSpPr>
          <p:cNvPr id="63" name="TextBox 62">
            <a:extLst>
              <a:ext uri="{FF2B5EF4-FFF2-40B4-BE49-F238E27FC236}">
                <a16:creationId xmlns:a16="http://schemas.microsoft.com/office/drawing/2014/main" id="{C0A82376-2A2F-46AA-93F8-4ADC93505BDF}"/>
              </a:ext>
            </a:extLst>
          </p:cNvPr>
          <p:cNvSpPr txBox="1"/>
          <p:nvPr/>
        </p:nvSpPr>
        <p:spPr>
          <a:xfrm>
            <a:off x="3827242" y="2646398"/>
            <a:ext cx="987817"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Виробничі</a:t>
            </a:r>
            <a:endParaRPr lang="en-GB" dirty="0"/>
          </a:p>
        </p:txBody>
      </p:sp>
      <p:sp>
        <p:nvSpPr>
          <p:cNvPr id="65" name="TextBox 64">
            <a:extLst>
              <a:ext uri="{FF2B5EF4-FFF2-40B4-BE49-F238E27FC236}">
                <a16:creationId xmlns:a16="http://schemas.microsoft.com/office/drawing/2014/main" id="{933E51AC-2715-48D3-A775-EBC28146562F}"/>
              </a:ext>
            </a:extLst>
          </p:cNvPr>
          <p:cNvSpPr txBox="1"/>
          <p:nvPr/>
        </p:nvSpPr>
        <p:spPr>
          <a:xfrm>
            <a:off x="3822791" y="3044739"/>
            <a:ext cx="1185820"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Організаційні</a:t>
            </a:r>
            <a:endParaRPr lang="en-GB" dirty="0"/>
          </a:p>
        </p:txBody>
      </p:sp>
      <p:sp>
        <p:nvSpPr>
          <p:cNvPr id="67" name="TextBox 66">
            <a:extLst>
              <a:ext uri="{FF2B5EF4-FFF2-40B4-BE49-F238E27FC236}">
                <a16:creationId xmlns:a16="http://schemas.microsoft.com/office/drawing/2014/main" id="{50281343-BB77-4255-917A-C54CD5341841}"/>
              </a:ext>
            </a:extLst>
          </p:cNvPr>
          <p:cNvSpPr txBox="1"/>
          <p:nvPr/>
        </p:nvSpPr>
        <p:spPr>
          <a:xfrm>
            <a:off x="3822791" y="3340987"/>
            <a:ext cx="998942"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Біотехнічні</a:t>
            </a:r>
            <a:endParaRPr lang="en-GB" dirty="0"/>
          </a:p>
        </p:txBody>
      </p:sp>
      <p:sp>
        <p:nvSpPr>
          <p:cNvPr id="69" name="TextBox 68">
            <a:extLst>
              <a:ext uri="{FF2B5EF4-FFF2-40B4-BE49-F238E27FC236}">
                <a16:creationId xmlns:a16="http://schemas.microsoft.com/office/drawing/2014/main" id="{575146EF-6FA0-46C6-B90B-412DB00410FE}"/>
              </a:ext>
            </a:extLst>
          </p:cNvPr>
          <p:cNvSpPr txBox="1"/>
          <p:nvPr/>
        </p:nvSpPr>
        <p:spPr>
          <a:xfrm>
            <a:off x="3827242" y="3654171"/>
            <a:ext cx="998942"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Ергономічні</a:t>
            </a:r>
            <a:endParaRPr lang="en-GB" dirty="0"/>
          </a:p>
        </p:txBody>
      </p:sp>
      <p:sp>
        <p:nvSpPr>
          <p:cNvPr id="71" name="TextBox 70">
            <a:extLst>
              <a:ext uri="{FF2B5EF4-FFF2-40B4-BE49-F238E27FC236}">
                <a16:creationId xmlns:a16="http://schemas.microsoft.com/office/drawing/2014/main" id="{E7C9617A-7ACA-48D6-84B5-EB2361316C87}"/>
              </a:ext>
            </a:extLst>
          </p:cNvPr>
          <p:cNvSpPr txBox="1"/>
          <p:nvPr/>
        </p:nvSpPr>
        <p:spPr>
          <a:xfrm>
            <a:off x="3835587" y="4026017"/>
            <a:ext cx="986146"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Екологічні</a:t>
            </a:r>
            <a:endParaRPr lang="en-GB" dirty="0"/>
          </a:p>
        </p:txBody>
      </p:sp>
      <p:sp>
        <p:nvSpPr>
          <p:cNvPr id="73" name="TextBox 72">
            <a:extLst>
              <a:ext uri="{FF2B5EF4-FFF2-40B4-BE49-F238E27FC236}">
                <a16:creationId xmlns:a16="http://schemas.microsoft.com/office/drawing/2014/main" id="{5516F3FC-61BC-4F35-8551-D3031147388D}"/>
              </a:ext>
            </a:extLst>
          </p:cNvPr>
          <p:cNvSpPr txBox="1"/>
          <p:nvPr/>
        </p:nvSpPr>
        <p:spPr>
          <a:xfrm>
            <a:off x="3822791" y="4364804"/>
            <a:ext cx="521721"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Інші</a:t>
            </a:r>
            <a:endParaRPr lang="en-GB" dirty="0"/>
          </a:p>
        </p:txBody>
      </p:sp>
      <p:sp>
        <p:nvSpPr>
          <p:cNvPr id="77" name="TextBox 76">
            <a:extLst>
              <a:ext uri="{FF2B5EF4-FFF2-40B4-BE49-F238E27FC236}">
                <a16:creationId xmlns:a16="http://schemas.microsoft.com/office/drawing/2014/main" id="{BAAA8EAC-0488-499D-8C51-C6EC326CA2E7}"/>
              </a:ext>
            </a:extLst>
          </p:cNvPr>
          <p:cNvSpPr txBox="1"/>
          <p:nvPr/>
        </p:nvSpPr>
        <p:spPr>
          <a:xfrm>
            <a:off x="6331824" y="2672730"/>
            <a:ext cx="875472" cy="276999"/>
          </a:xfrm>
          <a:prstGeom prst="rect">
            <a:avLst/>
          </a:prstGeom>
          <a:noFill/>
        </p:spPr>
        <p:txBody>
          <a:bodyPr wrap="square">
            <a:spAutoFit/>
          </a:bodyPr>
          <a:lstStyle/>
          <a:p>
            <a:r>
              <a:rPr lang="ru-RU" sz="1200" dirty="0" err="1">
                <a:solidFill>
                  <a:schemeClr val="tx1"/>
                </a:solidFill>
                <a:latin typeface="Times New Roman" panose="02020603050405020304" pitchFamily="18" charset="0"/>
              </a:rPr>
              <a:t>Неживі</a:t>
            </a:r>
            <a:endParaRPr lang="en-GB" dirty="0"/>
          </a:p>
        </p:txBody>
      </p:sp>
      <p:sp>
        <p:nvSpPr>
          <p:cNvPr id="79" name="TextBox 78">
            <a:extLst>
              <a:ext uri="{FF2B5EF4-FFF2-40B4-BE49-F238E27FC236}">
                <a16:creationId xmlns:a16="http://schemas.microsoft.com/office/drawing/2014/main" id="{139073A4-2DA7-4E38-A0CA-51FBF06333F9}"/>
              </a:ext>
            </a:extLst>
          </p:cNvPr>
          <p:cNvSpPr txBox="1"/>
          <p:nvPr/>
        </p:nvSpPr>
        <p:spPr>
          <a:xfrm>
            <a:off x="6342947" y="3267979"/>
            <a:ext cx="875471" cy="276999"/>
          </a:xfrm>
          <a:prstGeom prst="rect">
            <a:avLst/>
          </a:prstGeom>
          <a:noFill/>
        </p:spPr>
        <p:txBody>
          <a:bodyPr wrap="square">
            <a:spAutoFit/>
          </a:bodyPr>
          <a:lstStyle/>
          <a:p>
            <a:r>
              <a:rPr lang="ru-RU" sz="1200" dirty="0" err="1">
                <a:solidFill>
                  <a:schemeClr val="tx1"/>
                </a:solidFill>
                <a:latin typeface="Times New Roman" panose="02020603050405020304" pitchFamily="18" charset="0"/>
              </a:rPr>
              <a:t>Соціальні</a:t>
            </a:r>
            <a:endParaRPr lang="en-GB" dirty="0"/>
          </a:p>
        </p:txBody>
      </p:sp>
      <p:sp>
        <p:nvSpPr>
          <p:cNvPr id="81" name="TextBox 80">
            <a:extLst>
              <a:ext uri="{FF2B5EF4-FFF2-40B4-BE49-F238E27FC236}">
                <a16:creationId xmlns:a16="http://schemas.microsoft.com/office/drawing/2014/main" id="{BC0BB117-9568-4B7A-B6AC-8B71A108B64E}"/>
              </a:ext>
            </a:extLst>
          </p:cNvPr>
          <p:cNvSpPr txBox="1"/>
          <p:nvPr/>
        </p:nvSpPr>
        <p:spPr>
          <a:xfrm>
            <a:off x="6342947" y="3819756"/>
            <a:ext cx="1265919"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Живі</a:t>
            </a:r>
            <a:r>
              <a:rPr lang="ru-RU" sz="1200" b="0" i="0" u="none" strike="noStrike" baseline="0" dirty="0">
                <a:solidFill>
                  <a:schemeClr val="tx1"/>
                </a:solidFill>
                <a:latin typeface="Times New Roman" panose="02020603050405020304" pitchFamily="18" charset="0"/>
              </a:rPr>
              <a:t> </a:t>
            </a:r>
            <a:r>
              <a:rPr lang="ru-RU" sz="1200" b="0" i="0" u="none" strike="noStrike" baseline="0" dirty="0" err="1">
                <a:solidFill>
                  <a:schemeClr val="tx1"/>
                </a:solidFill>
                <a:latin typeface="Times New Roman" panose="02020603050405020304" pitchFamily="18" charset="0"/>
              </a:rPr>
              <a:t>організми</a:t>
            </a:r>
            <a:r>
              <a:rPr lang="ru-RU" sz="1200" b="0" i="0" u="none" strike="noStrike" baseline="0" dirty="0">
                <a:solidFill>
                  <a:schemeClr val="tx1"/>
                </a:solidFill>
                <a:latin typeface="Times New Roman" panose="02020603050405020304" pitchFamily="18" charset="0"/>
              </a:rPr>
              <a:t> </a:t>
            </a:r>
            <a:endParaRPr lang="en-GB" sz="1200" dirty="0"/>
          </a:p>
        </p:txBody>
      </p:sp>
      <p:sp>
        <p:nvSpPr>
          <p:cNvPr id="83" name="TextBox 82">
            <a:extLst>
              <a:ext uri="{FF2B5EF4-FFF2-40B4-BE49-F238E27FC236}">
                <a16:creationId xmlns:a16="http://schemas.microsoft.com/office/drawing/2014/main" id="{8249C73D-6D15-41CF-83BA-7E5BA45C755B}"/>
              </a:ext>
            </a:extLst>
          </p:cNvPr>
          <p:cNvSpPr txBox="1"/>
          <p:nvPr/>
        </p:nvSpPr>
        <p:spPr>
          <a:xfrm>
            <a:off x="6331824" y="4422213"/>
            <a:ext cx="5236108" cy="276999"/>
          </a:xfrm>
          <a:prstGeom prst="rect">
            <a:avLst/>
          </a:prstGeom>
          <a:noFill/>
        </p:spPr>
        <p:txBody>
          <a:bodyPr wrap="square">
            <a:spAutoFit/>
          </a:bodyPr>
          <a:lstStyle/>
          <a:p>
            <a:r>
              <a:rPr lang="ru-RU" sz="1200" b="0" i="0" u="none" strike="noStrike" baseline="0" dirty="0" err="1">
                <a:solidFill>
                  <a:schemeClr val="tx1"/>
                </a:solidFill>
                <a:latin typeface="Times New Roman" panose="02020603050405020304" pitchFamily="18" charset="0"/>
              </a:rPr>
              <a:t>Інші</a:t>
            </a:r>
            <a:endParaRPr lang="en-GB" dirty="0"/>
          </a:p>
        </p:txBody>
      </p:sp>
    </p:spTree>
  </p:cSld>
  <p:clrMapOvr>
    <a:masterClrMapping/>
  </p:clrMapOvr>
</p:sld>
</file>

<file path=ppt/theme/theme1.xml><?xml version="1.0" encoding="utf-8"?>
<a:theme xmlns:a="http://schemas.openxmlformats.org/drawingml/2006/main" name="Design Inspiration for College by Slidesgo">
  <a:themeElements>
    <a:clrScheme name="Simple Light">
      <a:dk1>
        <a:srgbClr val="FFFFFF"/>
      </a:dk1>
      <a:lt1>
        <a:srgbClr val="202336"/>
      </a:lt1>
      <a:dk2>
        <a:srgbClr val="70C6DA"/>
      </a:dk2>
      <a:lt2>
        <a:srgbClr val="534DD9"/>
      </a:lt2>
      <a:accent1>
        <a:srgbClr val="D662EC"/>
      </a:accent1>
      <a:accent2>
        <a:srgbClr val="E2785E"/>
      </a:accent2>
      <a:accent3>
        <a:srgbClr val="FFDB6A"/>
      </a:accent3>
      <a:accent4>
        <a:srgbClr val="FFFFFF"/>
      </a:accent4>
      <a:accent5>
        <a:srgbClr val="FFFFFF"/>
      </a:accent5>
      <a:accent6>
        <a:srgbClr val="FFFFFF"/>
      </a:accent6>
      <a:hlink>
        <a:srgbClr val="2023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2196</Words>
  <Application>Microsoft Office PowerPoint</Application>
  <PresentationFormat>On-screen Show (16:9)</PresentationFormat>
  <Paragraphs>455</Paragraphs>
  <Slides>54</Slides>
  <Notes>54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54</vt:i4>
      </vt:variant>
    </vt:vector>
  </HeadingPairs>
  <TitlesOfParts>
    <vt:vector size="69" baseType="lpstr">
      <vt:lpstr>Inter Tight</vt:lpstr>
      <vt:lpstr>Roboto Medium</vt:lpstr>
      <vt:lpstr>Arial</vt:lpstr>
      <vt:lpstr>Proxima Nova</vt:lpstr>
      <vt:lpstr>Proxima Nova Semibold</vt:lpstr>
      <vt:lpstr>Calibri</vt:lpstr>
      <vt:lpstr>Nunito Light</vt:lpstr>
      <vt:lpstr>Anaheim</vt:lpstr>
      <vt:lpstr>Sen</vt:lpstr>
      <vt:lpstr>Amatic SC</vt:lpstr>
      <vt:lpstr>Inter Tight ExtraBold</vt:lpstr>
      <vt:lpstr>Times New Roman</vt:lpstr>
      <vt:lpstr>DM Sans</vt:lpstr>
      <vt:lpstr>Design Inspiration for College by Slidesgo</vt:lpstr>
      <vt:lpstr>Slidesgo Final Pages</vt:lpstr>
      <vt:lpstr>Класифікація систем</vt:lpstr>
      <vt:lpstr>PowerPoint Presentation</vt:lpstr>
      <vt:lpstr>Принципи класифікації систем</vt:lpstr>
      <vt:lpstr>Класифікаційні ознаки</vt:lpstr>
      <vt:lpstr>PowerPoint Presentation</vt:lpstr>
      <vt:lpstr>PowerPoint Presentation</vt:lpstr>
      <vt:lpstr>Класи і підкласи систем</vt:lpstr>
      <vt:lpstr>Цілі систем</vt:lpstr>
      <vt:lpstr>PowerPoint Presentation</vt:lpstr>
      <vt:lpstr>Класифікація за характером зв’язків з навколишнім середовищем</vt:lpstr>
      <vt:lpstr>Класифікація систем за складністю</vt:lpstr>
      <vt:lpstr>Класифікація за принципами поведінки</vt:lpstr>
      <vt:lpstr>PowerPoint Presentation</vt:lpstr>
      <vt:lpstr>Класифікація систем за ступенем організованості</vt:lpstr>
      <vt:lpstr>Awesome words</vt:lpstr>
      <vt:lpstr>—Someone Famous</vt:lpstr>
      <vt:lpstr>A picture is worth a thousand words</vt:lpstr>
      <vt:lpstr>A picture always reinforces  the concept</vt:lpstr>
      <vt:lpstr>98,300,000</vt:lpstr>
      <vt:lpstr>9h 55m 23s</vt:lpstr>
      <vt:lpstr>Let’s use some percentages</vt:lpstr>
      <vt:lpstr>Computer mockup</vt:lpstr>
      <vt:lpstr>Tablet mockup</vt:lpstr>
      <vt:lpstr>This is a map</vt:lpstr>
      <vt:lpstr>A timeline always works well</vt:lpstr>
      <vt:lpstr>Infographics are useful</vt:lpstr>
      <vt:lpstr>You can use this graph</vt:lpstr>
      <vt:lpstr>Our team</vt:lpstr>
      <vt:lpstr>Overview</vt:lpstr>
      <vt:lpstr>College overview</vt:lpstr>
      <vt:lpstr>Educational agenda</vt:lpstr>
      <vt:lpstr>College subjects and credit values</vt:lpstr>
      <vt:lpstr>International study opportunities</vt:lpstr>
      <vt:lpstr>Curricular nexus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Класифікація систем</dc:title>
  <cp:lastModifiedBy>Valeriia</cp:lastModifiedBy>
  <cp:revision>1</cp:revision>
  <dcterms:modified xsi:type="dcterms:W3CDTF">2024-05-10T23:25:42Z</dcterms:modified>
</cp:coreProperties>
</file>